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4"/>
  </p:sldMasterIdLst>
  <p:notesMasterIdLst>
    <p:notesMasterId r:id="rId13"/>
  </p:notesMasterIdLst>
  <p:sldIdLst>
    <p:sldId id="256" r:id="rId5"/>
    <p:sldId id="2597" r:id="rId6"/>
    <p:sldId id="2594" r:id="rId7"/>
    <p:sldId id="2598" r:id="rId8"/>
    <p:sldId id="2599" r:id="rId9"/>
    <p:sldId id="2569" r:id="rId10"/>
    <p:sldId id="2596" r:id="rId11"/>
    <p:sldId id="269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34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BE8AE-53B9-4A3A-BBAF-2278D8C144B9}" v="3" dt="2022-09-19T12:22:23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89676" autoAdjust="0"/>
  </p:normalViewPr>
  <p:slideViewPr>
    <p:cSldViewPr snapToGrid="0" showGuides="1">
      <p:cViewPr varScale="1">
        <p:scale>
          <a:sx n="117" d="100"/>
          <a:sy n="117" d="100"/>
        </p:scale>
        <p:origin x="390" y="96"/>
      </p:cViewPr>
      <p:guideLst>
        <p:guide orient="horz" pos="2341"/>
        <p:guide pos="3840"/>
      </p:guideLst>
    </p:cSldViewPr>
  </p:slideViewPr>
  <p:outlineViewPr>
    <p:cViewPr>
      <p:scale>
        <a:sx n="33" d="100"/>
        <a:sy n="33" d="100"/>
      </p:scale>
      <p:origin x="0" y="-24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äunle Christos" userId="54041341-54f8-4bef-8374-14777a0ad118" providerId="ADAL" clId="{1AEBE8AE-53B9-4A3A-BBAF-2278D8C144B9}"/>
    <pc:docChg chg="undo custSel addSld delSld modSld">
      <pc:chgData name="Bräunle Christos" userId="54041341-54f8-4bef-8374-14777a0ad118" providerId="ADAL" clId="{1AEBE8AE-53B9-4A3A-BBAF-2278D8C144B9}" dt="2022-09-19T12:30:31.771" v="712" actId="22"/>
      <pc:docMkLst>
        <pc:docMk/>
      </pc:docMkLst>
      <pc:sldChg chg="addSp delSp modSp mod">
        <pc:chgData name="Bräunle Christos" userId="54041341-54f8-4bef-8374-14777a0ad118" providerId="ADAL" clId="{1AEBE8AE-53B9-4A3A-BBAF-2278D8C144B9}" dt="2022-09-19T12:30:31.771" v="712" actId="22"/>
        <pc:sldMkLst>
          <pc:docMk/>
          <pc:sldMk cId="222787212" sldId="256"/>
        </pc:sldMkLst>
        <pc:spChg chg="mod">
          <ac:chgData name="Bräunle Christos" userId="54041341-54f8-4bef-8374-14777a0ad118" providerId="ADAL" clId="{1AEBE8AE-53B9-4A3A-BBAF-2278D8C144B9}" dt="2022-09-19T12:05:15.720" v="52" actId="20577"/>
          <ac:spMkLst>
            <pc:docMk/>
            <pc:sldMk cId="222787212" sldId="256"/>
            <ac:spMk id="2" creationId="{44C3B43C-B665-42F0-ADEB-5A5B8E49CCFC}"/>
          </ac:spMkLst>
        </pc:spChg>
        <pc:spChg chg="mod">
          <ac:chgData name="Bräunle Christos" userId="54041341-54f8-4bef-8374-14777a0ad118" providerId="ADAL" clId="{1AEBE8AE-53B9-4A3A-BBAF-2278D8C144B9}" dt="2022-09-19T12:05:19.046" v="53" actId="20577"/>
          <ac:spMkLst>
            <pc:docMk/>
            <pc:sldMk cId="222787212" sldId="256"/>
            <ac:spMk id="3" creationId="{88AC9E8D-CA94-4FAF-AC73-B4FFBAC0C066}"/>
          </ac:spMkLst>
        </pc:spChg>
        <pc:spChg chg="del">
          <ac:chgData name="Bräunle Christos" userId="54041341-54f8-4bef-8374-14777a0ad118" providerId="ADAL" clId="{1AEBE8AE-53B9-4A3A-BBAF-2278D8C144B9}" dt="2022-09-19T12:30:31.771" v="712" actId="22"/>
          <ac:spMkLst>
            <pc:docMk/>
            <pc:sldMk cId="222787212" sldId="256"/>
            <ac:spMk id="5" creationId="{3F37E2AB-F52D-483E-9E2E-6C7F118D0CBD}"/>
          </ac:spMkLst>
        </pc:spChg>
        <pc:picChg chg="add mod ord modCrop">
          <ac:chgData name="Bräunle Christos" userId="54041341-54f8-4bef-8374-14777a0ad118" providerId="ADAL" clId="{1AEBE8AE-53B9-4A3A-BBAF-2278D8C144B9}" dt="2022-09-19T12:30:31.771" v="712" actId="22"/>
          <ac:picMkLst>
            <pc:docMk/>
            <pc:sldMk cId="222787212" sldId="256"/>
            <ac:picMk id="6" creationId="{CFB45224-B079-CCCB-F0BE-2C3622CB47AC}"/>
          </ac:picMkLst>
        </pc:picChg>
        <pc:picChg chg="del">
          <ac:chgData name="Bräunle Christos" userId="54041341-54f8-4bef-8374-14777a0ad118" providerId="ADAL" clId="{1AEBE8AE-53B9-4A3A-BBAF-2278D8C144B9}" dt="2022-09-19T12:29:45.616" v="711" actId="478"/>
          <ac:picMkLst>
            <pc:docMk/>
            <pc:sldMk cId="222787212" sldId="256"/>
            <ac:picMk id="7" creationId="{DE9DAB86-D5EF-45E8-9A3C-9622BBE4E927}"/>
          </ac:picMkLst>
        </pc:picChg>
      </pc:sldChg>
      <pc:sldChg chg="del">
        <pc:chgData name="Bräunle Christos" userId="54041341-54f8-4bef-8374-14777a0ad118" providerId="ADAL" clId="{1AEBE8AE-53B9-4A3A-BBAF-2278D8C144B9}" dt="2022-09-19T12:19:30.941" v="478" actId="2696"/>
        <pc:sldMkLst>
          <pc:docMk/>
          <pc:sldMk cId="1319177608" sldId="257"/>
        </pc:sldMkLst>
      </pc:sldChg>
      <pc:sldChg chg="delSp modSp mod delAnim">
        <pc:chgData name="Bräunle Christos" userId="54041341-54f8-4bef-8374-14777a0ad118" providerId="ADAL" clId="{1AEBE8AE-53B9-4A3A-BBAF-2278D8C144B9}" dt="2022-09-19T12:18:15.394" v="416" actId="20577"/>
        <pc:sldMkLst>
          <pc:docMk/>
          <pc:sldMk cId="1690446608" sldId="2569"/>
        </pc:sldMkLst>
        <pc:spChg chg="del">
          <ac:chgData name="Bräunle Christos" userId="54041341-54f8-4bef-8374-14777a0ad118" providerId="ADAL" clId="{1AEBE8AE-53B9-4A3A-BBAF-2278D8C144B9}" dt="2022-09-19T12:17:54.088" v="387" actId="478"/>
          <ac:spMkLst>
            <pc:docMk/>
            <pc:sldMk cId="1690446608" sldId="2569"/>
            <ac:spMk id="2" creationId="{F22BD436-9221-7DD9-113C-AFC77F731A11}"/>
          </ac:spMkLst>
        </pc:spChg>
        <pc:spChg chg="mod">
          <ac:chgData name="Bräunle Christos" userId="54041341-54f8-4bef-8374-14777a0ad118" providerId="ADAL" clId="{1AEBE8AE-53B9-4A3A-BBAF-2278D8C144B9}" dt="2022-09-19T12:18:15.394" v="416" actId="20577"/>
          <ac:spMkLst>
            <pc:docMk/>
            <pc:sldMk cId="1690446608" sldId="2569"/>
            <ac:spMk id="3" creationId="{5506E079-E6B2-49C0-AF99-586248582A69}"/>
          </ac:spMkLst>
        </pc:spChg>
        <pc:spChg chg="del">
          <ac:chgData name="Bräunle Christos" userId="54041341-54f8-4bef-8374-14777a0ad118" providerId="ADAL" clId="{1AEBE8AE-53B9-4A3A-BBAF-2278D8C144B9}" dt="2022-09-19T12:17:54.088" v="387" actId="478"/>
          <ac:spMkLst>
            <pc:docMk/>
            <pc:sldMk cId="1690446608" sldId="2569"/>
            <ac:spMk id="4" creationId="{7E8DA281-B4AA-A8E7-610F-A4E4B05132E3}"/>
          </ac:spMkLst>
        </pc:spChg>
        <pc:spChg chg="del">
          <ac:chgData name="Bräunle Christos" userId="54041341-54f8-4bef-8374-14777a0ad118" providerId="ADAL" clId="{1AEBE8AE-53B9-4A3A-BBAF-2278D8C144B9}" dt="2022-09-19T12:17:54.088" v="387" actId="478"/>
          <ac:spMkLst>
            <pc:docMk/>
            <pc:sldMk cId="1690446608" sldId="2569"/>
            <ac:spMk id="7" creationId="{1B1088FD-8912-6FD2-ED2A-A91DC086A9E3}"/>
          </ac:spMkLst>
        </pc:spChg>
        <pc:spChg chg="del">
          <ac:chgData name="Bräunle Christos" userId="54041341-54f8-4bef-8374-14777a0ad118" providerId="ADAL" clId="{1AEBE8AE-53B9-4A3A-BBAF-2278D8C144B9}" dt="2022-09-19T12:17:54.088" v="387" actId="478"/>
          <ac:spMkLst>
            <pc:docMk/>
            <pc:sldMk cId="1690446608" sldId="2569"/>
            <ac:spMk id="8" creationId="{8DD8DBB0-5D41-7AD6-DD96-C105500423AB}"/>
          </ac:spMkLst>
        </pc:spChg>
        <pc:picChg chg="mod">
          <ac:chgData name="Bräunle Christos" userId="54041341-54f8-4bef-8374-14777a0ad118" providerId="ADAL" clId="{1AEBE8AE-53B9-4A3A-BBAF-2278D8C144B9}" dt="2022-09-19T12:18:07.031" v="390" actId="1076"/>
          <ac:picMkLst>
            <pc:docMk/>
            <pc:sldMk cId="1690446608" sldId="2569"/>
            <ac:picMk id="6" creationId="{C8B573F8-FBB3-A990-F9D9-DC2F66EE2852}"/>
          </ac:picMkLst>
        </pc:picChg>
      </pc:sldChg>
      <pc:sldChg chg="addSp delSp modSp mod delAnim">
        <pc:chgData name="Bräunle Christos" userId="54041341-54f8-4bef-8374-14777a0ad118" providerId="ADAL" clId="{1AEBE8AE-53B9-4A3A-BBAF-2278D8C144B9}" dt="2022-09-19T12:26:00.679" v="691"/>
        <pc:sldMkLst>
          <pc:docMk/>
          <pc:sldMk cId="1756873020" sldId="2594"/>
        </pc:sldMkLst>
        <pc:spChg chg="del">
          <ac:chgData name="Bräunle Christos" userId="54041341-54f8-4bef-8374-14777a0ad118" providerId="ADAL" clId="{1AEBE8AE-53B9-4A3A-BBAF-2278D8C144B9}" dt="2022-09-19T12:13:48.547" v="305" actId="478"/>
          <ac:spMkLst>
            <pc:docMk/>
            <pc:sldMk cId="1756873020" sldId="2594"/>
            <ac:spMk id="2" creationId="{959AEEC8-A5C5-AA09-B85C-614CC27A4539}"/>
          </ac:spMkLst>
        </pc:spChg>
        <pc:spChg chg="mod">
          <ac:chgData name="Bräunle Christos" userId="54041341-54f8-4bef-8374-14777a0ad118" providerId="ADAL" clId="{1AEBE8AE-53B9-4A3A-BBAF-2278D8C144B9}" dt="2022-09-19T12:26:00.679" v="691"/>
          <ac:spMkLst>
            <pc:docMk/>
            <pc:sldMk cId="1756873020" sldId="2594"/>
            <ac:spMk id="3" creationId="{5506E079-E6B2-49C0-AF99-586248582A69}"/>
          </ac:spMkLst>
        </pc:spChg>
        <pc:spChg chg="del">
          <ac:chgData name="Bräunle Christos" userId="54041341-54f8-4bef-8374-14777a0ad118" providerId="ADAL" clId="{1AEBE8AE-53B9-4A3A-BBAF-2278D8C144B9}" dt="2022-09-19T12:13:48.547" v="305" actId="478"/>
          <ac:spMkLst>
            <pc:docMk/>
            <pc:sldMk cId="1756873020" sldId="2594"/>
            <ac:spMk id="8" creationId="{34391C45-5610-EC41-47B6-F17B31EC04DF}"/>
          </ac:spMkLst>
        </pc:spChg>
        <pc:spChg chg="del">
          <ac:chgData name="Bräunle Christos" userId="54041341-54f8-4bef-8374-14777a0ad118" providerId="ADAL" clId="{1AEBE8AE-53B9-4A3A-BBAF-2278D8C144B9}" dt="2022-09-19T12:13:48.547" v="305" actId="478"/>
          <ac:spMkLst>
            <pc:docMk/>
            <pc:sldMk cId="1756873020" sldId="2594"/>
            <ac:spMk id="12" creationId="{BE9979BF-1CA6-6076-49E2-B3AD541C5ED7}"/>
          </ac:spMkLst>
        </pc:spChg>
        <pc:spChg chg="del">
          <ac:chgData name="Bräunle Christos" userId="54041341-54f8-4bef-8374-14777a0ad118" providerId="ADAL" clId="{1AEBE8AE-53B9-4A3A-BBAF-2278D8C144B9}" dt="2022-09-19T12:13:48.547" v="305" actId="478"/>
          <ac:spMkLst>
            <pc:docMk/>
            <pc:sldMk cId="1756873020" sldId="2594"/>
            <ac:spMk id="13" creationId="{4E1183C8-46A8-6B71-E01D-692CEF4C10D1}"/>
          </ac:spMkLst>
        </pc:spChg>
        <pc:picChg chg="del">
          <ac:chgData name="Bräunle Christos" userId="54041341-54f8-4bef-8374-14777a0ad118" providerId="ADAL" clId="{1AEBE8AE-53B9-4A3A-BBAF-2278D8C144B9}" dt="2022-09-19T12:13:51.171" v="306" actId="478"/>
          <ac:picMkLst>
            <pc:docMk/>
            <pc:sldMk cId="1756873020" sldId="2594"/>
            <ac:picMk id="4" creationId="{0CF82A5F-CD54-FA03-0213-5FC75B174B36}"/>
          </ac:picMkLst>
        </pc:picChg>
        <pc:picChg chg="add mod modCrop">
          <ac:chgData name="Bräunle Christos" userId="54041341-54f8-4bef-8374-14777a0ad118" providerId="ADAL" clId="{1AEBE8AE-53B9-4A3A-BBAF-2278D8C144B9}" dt="2022-09-19T12:20:00.196" v="479" actId="732"/>
          <ac:picMkLst>
            <pc:docMk/>
            <pc:sldMk cId="1756873020" sldId="2594"/>
            <ac:picMk id="7" creationId="{86F3ECB0-120A-1CB9-A94F-65687D969C3B}"/>
          </ac:picMkLst>
        </pc:picChg>
        <pc:picChg chg="del">
          <ac:chgData name="Bräunle Christos" userId="54041341-54f8-4bef-8374-14777a0ad118" providerId="ADAL" clId="{1AEBE8AE-53B9-4A3A-BBAF-2278D8C144B9}" dt="2022-09-19T12:13:48.547" v="305" actId="478"/>
          <ac:picMkLst>
            <pc:docMk/>
            <pc:sldMk cId="1756873020" sldId="2594"/>
            <ac:picMk id="10" creationId="{E9E8ABAE-5E9E-E3BE-E82E-5C082706BA9F}"/>
          </ac:picMkLst>
        </pc:picChg>
      </pc:sldChg>
      <pc:sldChg chg="addSp delSp modSp del mod">
        <pc:chgData name="Bräunle Christos" userId="54041341-54f8-4bef-8374-14777a0ad118" providerId="ADAL" clId="{1AEBE8AE-53B9-4A3A-BBAF-2278D8C144B9}" dt="2022-09-19T12:12:04.574" v="264" actId="47"/>
        <pc:sldMkLst>
          <pc:docMk/>
          <pc:sldMk cId="4160471057" sldId="2595"/>
        </pc:sldMkLst>
        <pc:spChg chg="mod">
          <ac:chgData name="Bräunle Christos" userId="54041341-54f8-4bef-8374-14777a0ad118" providerId="ADAL" clId="{1AEBE8AE-53B9-4A3A-BBAF-2278D8C144B9}" dt="2022-09-19T12:05:41.170" v="93" actId="20577"/>
          <ac:spMkLst>
            <pc:docMk/>
            <pc:sldMk cId="4160471057" sldId="2595"/>
            <ac:spMk id="3" creationId="{5506E079-E6B2-49C0-AF99-586248582A69}"/>
          </ac:spMkLst>
        </pc:spChg>
        <pc:spChg chg="del">
          <ac:chgData name="Bräunle Christos" userId="54041341-54f8-4bef-8374-14777a0ad118" providerId="ADAL" clId="{1AEBE8AE-53B9-4A3A-BBAF-2278D8C144B9}" dt="2022-09-19T12:05:45.179" v="94" actId="478"/>
          <ac:spMkLst>
            <pc:docMk/>
            <pc:sldMk cId="4160471057" sldId="2595"/>
            <ac:spMk id="6" creationId="{1D734C22-10FC-3305-5CE6-8D704F8BE22E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11" creationId="{B3E255C2-A1A7-D4D4-AEDB-D98B74A9AC6A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12" creationId="{67F49B06-2127-882F-2DA0-BE3CFB15B6BE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13" creationId="{D9D2E5D2-92D6-655F-D2C3-FFCC5EAA9CB8}"/>
          </ac:spMkLst>
        </pc:spChg>
        <pc:spChg chg="del">
          <ac:chgData name="Bräunle Christos" userId="54041341-54f8-4bef-8374-14777a0ad118" providerId="ADAL" clId="{1AEBE8AE-53B9-4A3A-BBAF-2278D8C144B9}" dt="2022-09-19T12:05:50.173" v="95" actId="478"/>
          <ac:spMkLst>
            <pc:docMk/>
            <pc:sldMk cId="4160471057" sldId="2595"/>
            <ac:spMk id="14" creationId="{C4BF26E8-FF4D-6BDC-DAD9-E14654748E34}"/>
          </ac:spMkLst>
        </pc:spChg>
        <pc:spChg chg="del">
          <ac:chgData name="Bräunle Christos" userId="54041341-54f8-4bef-8374-14777a0ad118" providerId="ADAL" clId="{1AEBE8AE-53B9-4A3A-BBAF-2278D8C144B9}" dt="2022-09-19T12:05:53.065" v="96" actId="478"/>
          <ac:spMkLst>
            <pc:docMk/>
            <pc:sldMk cId="4160471057" sldId="2595"/>
            <ac:spMk id="15" creationId="{E5AAFA2C-2DE8-9EED-5D3B-2D0879EEDB4F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16" creationId="{3D4A5AC1-3606-AC14-908E-7932F2DE9C8F}"/>
          </ac:spMkLst>
        </pc:spChg>
        <pc:spChg chg="del">
          <ac:chgData name="Bräunle Christos" userId="54041341-54f8-4bef-8374-14777a0ad118" providerId="ADAL" clId="{1AEBE8AE-53B9-4A3A-BBAF-2278D8C144B9}" dt="2022-09-19T12:05:50.173" v="95" actId="478"/>
          <ac:spMkLst>
            <pc:docMk/>
            <pc:sldMk cId="4160471057" sldId="2595"/>
            <ac:spMk id="18" creationId="{E14A125E-3C78-54D3-9F6F-3955E96E15D4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19" creationId="{A3035EDD-BDA9-C7C6-B67C-70262AB7FEF2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20" creationId="{0BFC7DA4-4322-C097-D821-F059A1A08FD6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21" creationId="{A75EC97A-6AB0-AE27-FFD1-B5A238BA067F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22" creationId="{CC48371D-9209-6BBA-44D2-51897E91C2D4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23" creationId="{AF3B47E7-32A8-7DB1-6FDB-CC47B8D0F03E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24" creationId="{7F249151-5FA7-C3A1-704D-67DB2779ECCC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25" creationId="{7B905288-DC75-6232-B0A4-17329DCAC52D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26" creationId="{FCD80036-D523-03C2-5AD3-0D0D8F074A1B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27" creationId="{32625058-6455-6E63-0F41-7D8351D15DAB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28" creationId="{A6EF6E43-C9E3-3B90-AEFC-2546A6DDAAE5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29" creationId="{5E1D7A21-2B0B-1617-E2D7-4DF0A8D83245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30" creationId="{6C27C364-FA1C-72EE-3216-6725F04EB9D6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31" creationId="{D710096E-F8CC-C1C6-91CE-5CBE2E490F9C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32" creationId="{17B9682B-D05B-A581-814F-ED0A7FFED8F1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33" creationId="{DB373B67-93EC-9777-3DAA-BE314021E98B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34" creationId="{B26D57F8-BFF3-C9AC-BC9A-DDEED0DDE24C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35" creationId="{EFA79695-E25C-D02D-4D8A-7A58BE059741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36" creationId="{ADA3A12F-DDE7-482B-32AA-081F1F66AE4D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37" creationId="{0B4B5E06-0E75-5DD7-44D9-1657DCF83C7B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38" creationId="{1747935E-BB92-0D4B-6387-6B0D3492A110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39" creationId="{B8D4B684-A4CC-F71A-1610-6D6337C0F845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40" creationId="{D4BEE1DD-55C4-F34C-0064-76C05AF9C67E}"/>
          </ac:spMkLst>
        </pc:spChg>
        <pc:spChg chg="add mod">
          <ac:chgData name="Bräunle Christos" userId="54041341-54f8-4bef-8374-14777a0ad118" providerId="ADAL" clId="{1AEBE8AE-53B9-4A3A-BBAF-2278D8C144B9}" dt="2022-09-19T12:06:15.294" v="97"/>
          <ac:spMkLst>
            <pc:docMk/>
            <pc:sldMk cId="4160471057" sldId="2595"/>
            <ac:spMk id="41" creationId="{C4666BBD-300B-8BF6-A55D-3314F77201CF}"/>
          </ac:spMkLst>
        </pc:spChg>
        <pc:picChg chg="del">
          <ac:chgData name="Bräunle Christos" userId="54041341-54f8-4bef-8374-14777a0ad118" providerId="ADAL" clId="{1AEBE8AE-53B9-4A3A-BBAF-2278D8C144B9}" dt="2022-09-19T12:05:50.173" v="95" actId="478"/>
          <ac:picMkLst>
            <pc:docMk/>
            <pc:sldMk cId="4160471057" sldId="2595"/>
            <ac:picMk id="9" creationId="{1AB1ACE0-35A6-60BE-34D0-EC1457001028}"/>
          </ac:picMkLst>
        </pc:picChg>
        <pc:picChg chg="del">
          <ac:chgData name="Bräunle Christos" userId="54041341-54f8-4bef-8374-14777a0ad118" providerId="ADAL" clId="{1AEBE8AE-53B9-4A3A-BBAF-2278D8C144B9}" dt="2022-09-19T12:05:50.173" v="95" actId="478"/>
          <ac:picMkLst>
            <pc:docMk/>
            <pc:sldMk cId="4160471057" sldId="2595"/>
            <ac:picMk id="17" creationId="{1E5A5D73-E8D8-5323-3662-594E894175BA}"/>
          </ac:picMkLst>
        </pc:picChg>
      </pc:sldChg>
      <pc:sldChg chg="addSp delSp modSp mod">
        <pc:chgData name="Bräunle Christos" userId="54041341-54f8-4bef-8374-14777a0ad118" providerId="ADAL" clId="{1AEBE8AE-53B9-4A3A-BBAF-2278D8C144B9}" dt="2022-09-19T12:29:29.751" v="710" actId="20577"/>
        <pc:sldMkLst>
          <pc:docMk/>
          <pc:sldMk cId="3367856545" sldId="2596"/>
        </pc:sldMkLst>
        <pc:spChg chg="mod">
          <ac:chgData name="Bräunle Christos" userId="54041341-54f8-4bef-8374-14777a0ad118" providerId="ADAL" clId="{1AEBE8AE-53B9-4A3A-BBAF-2278D8C144B9}" dt="2022-09-19T12:19:07.949" v="476" actId="20577"/>
          <ac:spMkLst>
            <pc:docMk/>
            <pc:sldMk cId="3367856545" sldId="2596"/>
            <ac:spMk id="3" creationId="{5506E079-E6B2-49C0-AF99-586248582A69}"/>
          </ac:spMkLst>
        </pc:spChg>
        <pc:spChg chg="add mod">
          <ac:chgData name="Bräunle Christos" userId="54041341-54f8-4bef-8374-14777a0ad118" providerId="ADAL" clId="{1AEBE8AE-53B9-4A3A-BBAF-2278D8C144B9}" dt="2022-09-19T12:25:27.515" v="670" actId="20577"/>
          <ac:spMkLst>
            <pc:docMk/>
            <pc:sldMk cId="3367856545" sldId="2596"/>
            <ac:spMk id="4" creationId="{848E3A53-3F79-69F8-9374-68AC36345FAF}"/>
          </ac:spMkLst>
        </pc:spChg>
        <pc:spChg chg="add del mod">
          <ac:chgData name="Bräunle Christos" userId="54041341-54f8-4bef-8374-14777a0ad118" providerId="ADAL" clId="{1AEBE8AE-53B9-4A3A-BBAF-2278D8C144B9}" dt="2022-09-19T12:23:10.858" v="555"/>
          <ac:spMkLst>
            <pc:docMk/>
            <pc:sldMk cId="3367856545" sldId="2596"/>
            <ac:spMk id="8" creationId="{340F789C-AE03-C431-0156-7B089B6805A7}"/>
          </ac:spMkLst>
        </pc:spChg>
        <pc:spChg chg="mod">
          <ac:chgData name="Bräunle Christos" userId="54041341-54f8-4bef-8374-14777a0ad118" providerId="ADAL" clId="{1AEBE8AE-53B9-4A3A-BBAF-2278D8C144B9}" dt="2022-09-19T12:29:29.751" v="710" actId="20577"/>
          <ac:spMkLst>
            <pc:docMk/>
            <pc:sldMk cId="3367856545" sldId="2596"/>
            <ac:spMk id="9" creationId="{D625A388-AC2A-554F-0724-C580C0F1A9CF}"/>
          </ac:spMkLst>
        </pc:spChg>
        <pc:picChg chg="add mod">
          <ac:chgData name="Bräunle Christos" userId="54041341-54f8-4bef-8374-14777a0ad118" providerId="ADAL" clId="{1AEBE8AE-53B9-4A3A-BBAF-2278D8C144B9}" dt="2022-09-19T12:27:21.359" v="697" actId="14100"/>
          <ac:picMkLst>
            <pc:docMk/>
            <pc:sldMk cId="3367856545" sldId="2596"/>
            <ac:picMk id="7" creationId="{63A54265-1B0B-6FE0-BB52-6B44B82A3D04}"/>
          </ac:picMkLst>
        </pc:picChg>
        <pc:picChg chg="add mod">
          <ac:chgData name="Bräunle Christos" userId="54041341-54f8-4bef-8374-14777a0ad118" providerId="ADAL" clId="{1AEBE8AE-53B9-4A3A-BBAF-2278D8C144B9}" dt="2022-09-19T12:28:34.839" v="703" actId="1076"/>
          <ac:picMkLst>
            <pc:docMk/>
            <pc:sldMk cId="3367856545" sldId="2596"/>
            <ac:picMk id="11" creationId="{BF763EF6-86D4-64A4-2E95-211E66BCF53E}"/>
          </ac:picMkLst>
        </pc:picChg>
        <pc:picChg chg="del">
          <ac:chgData name="Bräunle Christos" userId="54041341-54f8-4bef-8374-14777a0ad118" providerId="ADAL" clId="{1AEBE8AE-53B9-4A3A-BBAF-2278D8C144B9}" dt="2022-09-19T12:19:12.548" v="477" actId="478"/>
          <ac:picMkLst>
            <pc:docMk/>
            <pc:sldMk cId="3367856545" sldId="2596"/>
            <ac:picMk id="13" creationId="{01373650-B760-F652-1A2D-AEF943C87124}"/>
          </ac:picMkLst>
        </pc:picChg>
        <pc:picChg chg="add mod">
          <ac:chgData name="Bräunle Christos" userId="54041341-54f8-4bef-8374-14777a0ad118" providerId="ADAL" clId="{1AEBE8AE-53B9-4A3A-BBAF-2278D8C144B9}" dt="2022-09-19T12:29:13.248" v="707" actId="14100"/>
          <ac:picMkLst>
            <pc:docMk/>
            <pc:sldMk cId="3367856545" sldId="2596"/>
            <ac:picMk id="14" creationId="{926E7C26-4846-EEF7-3038-98CEBAE3AC37}"/>
          </ac:picMkLst>
        </pc:picChg>
      </pc:sldChg>
      <pc:sldChg chg="addSp delSp modSp new mod modClrScheme chgLayout">
        <pc:chgData name="Bräunle Christos" userId="54041341-54f8-4bef-8374-14777a0ad118" providerId="ADAL" clId="{1AEBE8AE-53B9-4A3A-BBAF-2278D8C144B9}" dt="2022-09-19T12:12:31.130" v="304" actId="14100"/>
        <pc:sldMkLst>
          <pc:docMk/>
          <pc:sldMk cId="3940539714" sldId="2597"/>
        </pc:sldMkLst>
        <pc:spChg chg="del">
          <ac:chgData name="Bräunle Christos" userId="54041341-54f8-4bef-8374-14777a0ad118" providerId="ADAL" clId="{1AEBE8AE-53B9-4A3A-BBAF-2278D8C144B9}" dt="2022-09-19T12:06:36.384" v="99" actId="700"/>
          <ac:spMkLst>
            <pc:docMk/>
            <pc:sldMk cId="3940539714" sldId="2597"/>
            <ac:spMk id="2" creationId="{B455D75C-E10A-A29F-4AFC-86AA80FDD84E}"/>
          </ac:spMkLst>
        </pc:spChg>
        <pc:spChg chg="del mod ord">
          <ac:chgData name="Bräunle Christos" userId="54041341-54f8-4bef-8374-14777a0ad118" providerId="ADAL" clId="{1AEBE8AE-53B9-4A3A-BBAF-2278D8C144B9}" dt="2022-09-19T12:06:36.384" v="99" actId="700"/>
          <ac:spMkLst>
            <pc:docMk/>
            <pc:sldMk cId="3940539714" sldId="2597"/>
            <ac:spMk id="3" creationId="{AB41799D-58F0-553B-952C-511E288CB015}"/>
          </ac:spMkLst>
        </pc:spChg>
        <pc:spChg chg="mod ord">
          <ac:chgData name="Bräunle Christos" userId="54041341-54f8-4bef-8374-14777a0ad118" providerId="ADAL" clId="{1AEBE8AE-53B9-4A3A-BBAF-2278D8C144B9}" dt="2022-09-19T12:06:36.384" v="99" actId="700"/>
          <ac:spMkLst>
            <pc:docMk/>
            <pc:sldMk cId="3940539714" sldId="2597"/>
            <ac:spMk id="4" creationId="{0FD3675B-8424-A80A-28B4-DE00148A4798}"/>
          </ac:spMkLst>
        </pc:spChg>
        <pc:spChg chg="mod ord">
          <ac:chgData name="Bräunle Christos" userId="54041341-54f8-4bef-8374-14777a0ad118" providerId="ADAL" clId="{1AEBE8AE-53B9-4A3A-BBAF-2278D8C144B9}" dt="2022-09-19T12:06:36.384" v="99" actId="700"/>
          <ac:spMkLst>
            <pc:docMk/>
            <pc:sldMk cId="3940539714" sldId="2597"/>
            <ac:spMk id="5" creationId="{DE87F351-0B99-CAFB-12C2-752009455D98}"/>
          </ac:spMkLst>
        </pc:spChg>
        <pc:spChg chg="del">
          <ac:chgData name="Bräunle Christos" userId="54041341-54f8-4bef-8374-14777a0ad118" providerId="ADAL" clId="{1AEBE8AE-53B9-4A3A-BBAF-2278D8C144B9}" dt="2022-09-19T12:06:36.384" v="99" actId="700"/>
          <ac:spMkLst>
            <pc:docMk/>
            <pc:sldMk cId="3940539714" sldId="2597"/>
            <ac:spMk id="6" creationId="{0F2D3A85-4EFA-16CF-7406-F91E687E1409}"/>
          </ac:spMkLst>
        </pc:spChg>
        <pc:spChg chg="add mod ord">
          <ac:chgData name="Bräunle Christos" userId="54041341-54f8-4bef-8374-14777a0ad118" providerId="ADAL" clId="{1AEBE8AE-53B9-4A3A-BBAF-2278D8C144B9}" dt="2022-09-19T12:12:13.522" v="299" actId="20577"/>
          <ac:spMkLst>
            <pc:docMk/>
            <pc:sldMk cId="3940539714" sldId="2597"/>
            <ac:spMk id="7" creationId="{D81A283A-C720-BDAD-7348-7E612C7F6863}"/>
          </ac:spMkLst>
        </pc:spChg>
        <pc:spChg chg="add del">
          <ac:chgData name="Bräunle Christos" userId="54041341-54f8-4bef-8374-14777a0ad118" providerId="ADAL" clId="{1AEBE8AE-53B9-4A3A-BBAF-2278D8C144B9}" dt="2022-09-19T12:07:24.214" v="112" actId="22"/>
          <ac:spMkLst>
            <pc:docMk/>
            <pc:sldMk cId="3940539714" sldId="2597"/>
            <ac:spMk id="9" creationId="{3C2D6267-3398-CB21-EDF0-6C783C92A5DD}"/>
          </ac:spMkLst>
        </pc:spChg>
        <pc:spChg chg="add mod">
          <ac:chgData name="Bräunle Christos" userId="54041341-54f8-4bef-8374-14777a0ad118" providerId="ADAL" clId="{1AEBE8AE-53B9-4A3A-BBAF-2278D8C144B9}" dt="2022-09-19T12:12:19.901" v="300" actId="1076"/>
          <ac:spMkLst>
            <pc:docMk/>
            <pc:sldMk cId="3940539714" sldId="2597"/>
            <ac:spMk id="11" creationId="{FB091B0A-46D4-8A36-D373-995C3B832843}"/>
          </ac:spMkLst>
        </pc:spChg>
        <pc:picChg chg="add mod modCrop">
          <ac:chgData name="Bräunle Christos" userId="54041341-54f8-4bef-8374-14777a0ad118" providerId="ADAL" clId="{1AEBE8AE-53B9-4A3A-BBAF-2278D8C144B9}" dt="2022-09-19T12:12:31.130" v="304" actId="14100"/>
          <ac:picMkLst>
            <pc:docMk/>
            <pc:sldMk cId="3940539714" sldId="2597"/>
            <ac:picMk id="13" creationId="{7118F098-D4C1-9510-5150-7141F9414BD2}"/>
          </ac:picMkLst>
        </pc:picChg>
      </pc:sldChg>
      <pc:sldChg chg="addSp delSp modSp new mod modClrScheme chgLayout">
        <pc:chgData name="Bräunle Christos" userId="54041341-54f8-4bef-8374-14777a0ad118" providerId="ADAL" clId="{1AEBE8AE-53B9-4A3A-BBAF-2278D8C144B9}" dt="2022-09-19T12:20:12.942" v="480" actId="732"/>
        <pc:sldMkLst>
          <pc:docMk/>
          <pc:sldMk cId="664852124" sldId="2598"/>
        </pc:sldMkLst>
        <pc:spChg chg="del">
          <ac:chgData name="Bräunle Christos" userId="54041341-54f8-4bef-8374-14777a0ad118" providerId="ADAL" clId="{1AEBE8AE-53B9-4A3A-BBAF-2278D8C144B9}" dt="2022-09-19T12:15:47.222" v="348" actId="700"/>
          <ac:spMkLst>
            <pc:docMk/>
            <pc:sldMk cId="664852124" sldId="2598"/>
            <ac:spMk id="2" creationId="{BBD9251C-90C9-66B2-57D3-EC159C64FD24}"/>
          </ac:spMkLst>
        </pc:spChg>
        <pc:spChg chg="del mod ord">
          <ac:chgData name="Bräunle Christos" userId="54041341-54f8-4bef-8374-14777a0ad118" providerId="ADAL" clId="{1AEBE8AE-53B9-4A3A-BBAF-2278D8C144B9}" dt="2022-09-19T12:15:47.222" v="348" actId="700"/>
          <ac:spMkLst>
            <pc:docMk/>
            <pc:sldMk cId="664852124" sldId="2598"/>
            <ac:spMk id="3" creationId="{B434E4BE-5D94-75EF-AD9E-F755D3815ADC}"/>
          </ac:spMkLst>
        </pc:spChg>
        <pc:spChg chg="mod ord">
          <ac:chgData name="Bräunle Christos" userId="54041341-54f8-4bef-8374-14777a0ad118" providerId="ADAL" clId="{1AEBE8AE-53B9-4A3A-BBAF-2278D8C144B9}" dt="2022-09-19T12:15:47.222" v="348" actId="700"/>
          <ac:spMkLst>
            <pc:docMk/>
            <pc:sldMk cId="664852124" sldId="2598"/>
            <ac:spMk id="4" creationId="{28EF463C-4C15-6618-EF1D-A4D6044FFDBE}"/>
          </ac:spMkLst>
        </pc:spChg>
        <pc:spChg chg="mod ord">
          <ac:chgData name="Bräunle Christos" userId="54041341-54f8-4bef-8374-14777a0ad118" providerId="ADAL" clId="{1AEBE8AE-53B9-4A3A-BBAF-2278D8C144B9}" dt="2022-09-19T12:15:47.222" v="348" actId="700"/>
          <ac:spMkLst>
            <pc:docMk/>
            <pc:sldMk cId="664852124" sldId="2598"/>
            <ac:spMk id="5" creationId="{BA24296E-F15A-758E-F9AE-7CFA0394A569}"/>
          </ac:spMkLst>
        </pc:spChg>
        <pc:spChg chg="del">
          <ac:chgData name="Bräunle Christos" userId="54041341-54f8-4bef-8374-14777a0ad118" providerId="ADAL" clId="{1AEBE8AE-53B9-4A3A-BBAF-2278D8C144B9}" dt="2022-09-19T12:15:47.222" v="348" actId="700"/>
          <ac:spMkLst>
            <pc:docMk/>
            <pc:sldMk cId="664852124" sldId="2598"/>
            <ac:spMk id="6" creationId="{64A9DA97-7462-3FC3-A930-9BEE77DB9BAF}"/>
          </ac:spMkLst>
        </pc:spChg>
        <pc:spChg chg="add mod ord">
          <ac:chgData name="Bräunle Christos" userId="54041341-54f8-4bef-8374-14777a0ad118" providerId="ADAL" clId="{1AEBE8AE-53B9-4A3A-BBAF-2278D8C144B9}" dt="2022-09-19T12:16:43.159" v="368" actId="20577"/>
          <ac:spMkLst>
            <pc:docMk/>
            <pc:sldMk cId="664852124" sldId="2598"/>
            <ac:spMk id="7" creationId="{AAD67858-515C-AA89-D487-A2B2B6EC223A}"/>
          </ac:spMkLst>
        </pc:spChg>
        <pc:picChg chg="add mod modCrop">
          <ac:chgData name="Bräunle Christos" userId="54041341-54f8-4bef-8374-14777a0ad118" providerId="ADAL" clId="{1AEBE8AE-53B9-4A3A-BBAF-2278D8C144B9}" dt="2022-09-19T12:20:12.942" v="480" actId="732"/>
          <ac:picMkLst>
            <pc:docMk/>
            <pc:sldMk cId="664852124" sldId="2598"/>
            <ac:picMk id="9" creationId="{EC8379FD-1F60-F195-A619-859C3FBEC1B5}"/>
          </ac:picMkLst>
        </pc:picChg>
      </pc:sldChg>
      <pc:sldChg chg="addSp modSp new mod">
        <pc:chgData name="Bräunle Christos" userId="54041341-54f8-4bef-8374-14777a0ad118" providerId="ADAL" clId="{1AEBE8AE-53B9-4A3A-BBAF-2278D8C144B9}" dt="2022-09-19T12:20:19.749" v="481" actId="1076"/>
        <pc:sldMkLst>
          <pc:docMk/>
          <pc:sldMk cId="3372141696" sldId="2599"/>
        </pc:sldMkLst>
        <pc:spChg chg="mod">
          <ac:chgData name="Bräunle Christos" userId="54041341-54f8-4bef-8374-14777a0ad118" providerId="ADAL" clId="{1AEBE8AE-53B9-4A3A-BBAF-2278D8C144B9}" dt="2022-09-19T12:16:56.625" v="384" actId="20577"/>
          <ac:spMkLst>
            <pc:docMk/>
            <pc:sldMk cId="3372141696" sldId="2599"/>
            <ac:spMk id="2" creationId="{E5040A36-DDEB-FE47-D265-71D014C23EF4}"/>
          </ac:spMkLst>
        </pc:spChg>
        <pc:picChg chg="add mod">
          <ac:chgData name="Bräunle Christos" userId="54041341-54f8-4bef-8374-14777a0ad118" providerId="ADAL" clId="{1AEBE8AE-53B9-4A3A-BBAF-2278D8C144B9}" dt="2022-09-19T12:20:19.749" v="481" actId="1076"/>
          <ac:picMkLst>
            <pc:docMk/>
            <pc:sldMk cId="3372141696" sldId="2599"/>
            <ac:picMk id="6" creationId="{06A70B9B-D9DF-E660-0264-5986C686C3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B663-B8B0-4DB6-B2FD-E42838E02C3E}" type="datetimeFigureOut">
              <a:rPr lang="de-CH" smtClean="0"/>
              <a:t>19.09.2022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86BBF-E7D6-40D0-A928-3525B86273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599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86BBF-E7D6-40D0-A928-3525B862733D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983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312DD-1762-4D00-8EEB-CDC979604C6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266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312DD-1762-4D00-8EEB-CDC979604C6D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470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312DD-1762-4D00-8EEB-CDC979604C6D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948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CC82B-6461-4942-A29F-CC258025D0B0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586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3284980"/>
            <a:ext cx="12192000" cy="357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9426" y="4581160"/>
            <a:ext cx="11233150" cy="180059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Untertitel / Name / E-Mail…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79426" y="3572605"/>
            <a:ext cx="11233150" cy="86453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79424" y="981075"/>
            <a:ext cx="11233151" cy="2016125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133274-92DA-40C0-9278-2D313FB99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0" y="149511"/>
            <a:ext cx="1744094" cy="6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650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618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orient="horz" pos="2795">
          <p15:clr>
            <a:srgbClr val="FBAE40"/>
          </p15:clr>
        </p15:guide>
        <p15:guide id="5" orient="horz" pos="2886">
          <p15:clr>
            <a:srgbClr val="FBAE40"/>
          </p15:clr>
        </p15:guide>
        <p15:guide id="6" orient="horz" pos="4020">
          <p15:clr>
            <a:srgbClr val="FBAE40"/>
          </p15:clr>
        </p15:guide>
        <p15:guide id="7" pos="3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79424" y="1268413"/>
            <a:ext cx="3455989" cy="489743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367212" y="1268413"/>
            <a:ext cx="3457575" cy="489743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8256587" y="1268413"/>
            <a:ext cx="3455987" cy="489743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7" name="Gerade Verbindung 26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0" name="Gerade Verbindung 29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8" name="Gerade Verbindung 37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E4E1AD16-74B5-49D2-A79D-13A6CFD5E76F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5" name="Gerade Verbindung 10">
              <a:extLst>
                <a:ext uri="{FF2B5EF4-FFF2-40B4-BE49-F238E27FC236}">
                  <a16:creationId xmlns:a16="http://schemas.microsoft.com/office/drawing/2014/main" id="{2847554A-35CF-4B6E-A16D-82AA20173CB9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">
              <a:extLst>
                <a:ext uri="{FF2B5EF4-FFF2-40B4-BE49-F238E27FC236}">
                  <a16:creationId xmlns:a16="http://schemas.microsoft.com/office/drawing/2014/main" id="{61D795B4-F092-4ECE-8DB2-1AD0905F160B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2">
              <a:extLst>
                <a:ext uri="{FF2B5EF4-FFF2-40B4-BE49-F238E27FC236}">
                  <a16:creationId xmlns:a16="http://schemas.microsoft.com/office/drawing/2014/main" id="{52710086-2BE4-4169-9591-33C7EC969D3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3">
              <a:extLst>
                <a:ext uri="{FF2B5EF4-FFF2-40B4-BE49-F238E27FC236}">
                  <a16:creationId xmlns:a16="http://schemas.microsoft.com/office/drawing/2014/main" id="{27054640-0051-4D32-907C-C897F905B80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4">
              <a:extLst>
                <a:ext uri="{FF2B5EF4-FFF2-40B4-BE49-F238E27FC236}">
                  <a16:creationId xmlns:a16="http://schemas.microsoft.com/office/drawing/2014/main" id="{DE2AE237-76AD-4576-A1C2-9F246B69AA0C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5">
              <a:extLst>
                <a:ext uri="{FF2B5EF4-FFF2-40B4-BE49-F238E27FC236}">
                  <a16:creationId xmlns:a16="http://schemas.microsoft.com/office/drawing/2014/main" id="{7843D120-55E3-4692-8DD4-8317323CA56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6">
              <a:extLst>
                <a:ext uri="{FF2B5EF4-FFF2-40B4-BE49-F238E27FC236}">
                  <a16:creationId xmlns:a16="http://schemas.microsoft.com/office/drawing/2014/main" id="{922AD89F-B2D9-4F74-8FB9-A252C65AB307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7">
              <a:extLst>
                <a:ext uri="{FF2B5EF4-FFF2-40B4-BE49-F238E27FC236}">
                  <a16:creationId xmlns:a16="http://schemas.microsoft.com/office/drawing/2014/main" id="{BA3022D1-FE9E-45FF-B7E0-47A066159FC6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8">
              <a:extLst>
                <a:ext uri="{FF2B5EF4-FFF2-40B4-BE49-F238E27FC236}">
                  <a16:creationId xmlns:a16="http://schemas.microsoft.com/office/drawing/2014/main" id="{81FB55E3-FB87-48C8-9899-3C6D7ADC995C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C284C439-2815-4855-BF57-EFCD0E5BEEC3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50647B45-2CFE-43AB-81D5-272D0B0D2A78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CF2C83B8-EC49-48BE-85B9-28942CEFCF8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0824D413-DAFF-4ACF-AF6C-780F3D63FEE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A80E84F2-2E70-4762-B759-E1E472D359F0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AD773BC1-CB77-4622-A028-128BA64C53FE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0" name="Gerade Verbindung 16">
              <a:extLst>
                <a:ext uri="{FF2B5EF4-FFF2-40B4-BE49-F238E27FC236}">
                  <a16:creationId xmlns:a16="http://schemas.microsoft.com/office/drawing/2014/main" id="{7AAB9D76-41A7-424B-BBF3-88D51FEEE96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6">
              <a:extLst>
                <a:ext uri="{FF2B5EF4-FFF2-40B4-BE49-F238E27FC236}">
                  <a16:creationId xmlns:a16="http://schemas.microsoft.com/office/drawing/2014/main" id="{A49E040D-93B3-42D3-B7F3-A1C99DE85487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0">
              <a:extLst>
                <a:ext uri="{FF2B5EF4-FFF2-40B4-BE49-F238E27FC236}">
                  <a16:creationId xmlns:a16="http://schemas.microsoft.com/office/drawing/2014/main" id="{4B7D7925-7F93-420A-90BA-2B5AA52F9AA4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0">
              <a:extLst>
                <a:ext uri="{FF2B5EF4-FFF2-40B4-BE49-F238E27FC236}">
                  <a16:creationId xmlns:a16="http://schemas.microsoft.com/office/drawing/2014/main" id="{5729C281-19D2-4EBC-9E2F-931B031507A2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9D1C9487-62D1-4710-A6B0-A9CC0711CD9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5" name="Gerade Verbindung 10">
              <a:extLst>
                <a:ext uri="{FF2B5EF4-FFF2-40B4-BE49-F238E27FC236}">
                  <a16:creationId xmlns:a16="http://schemas.microsoft.com/office/drawing/2014/main" id="{23F6E4F4-5FEB-4DBD-9200-83DBF437C92B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1">
              <a:extLst>
                <a:ext uri="{FF2B5EF4-FFF2-40B4-BE49-F238E27FC236}">
                  <a16:creationId xmlns:a16="http://schemas.microsoft.com/office/drawing/2014/main" id="{FBD3E41F-6A55-4710-A634-115D7A4FF0C6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2">
              <a:extLst>
                <a:ext uri="{FF2B5EF4-FFF2-40B4-BE49-F238E27FC236}">
                  <a16:creationId xmlns:a16="http://schemas.microsoft.com/office/drawing/2014/main" id="{EFB6E251-79A4-4885-B001-EC410B858425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">
              <a:extLst>
                <a:ext uri="{FF2B5EF4-FFF2-40B4-BE49-F238E27FC236}">
                  <a16:creationId xmlns:a16="http://schemas.microsoft.com/office/drawing/2014/main" id="{4FB22B30-0FBC-44B1-A9F4-0254C076DB1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4">
              <a:extLst>
                <a:ext uri="{FF2B5EF4-FFF2-40B4-BE49-F238E27FC236}">
                  <a16:creationId xmlns:a16="http://schemas.microsoft.com/office/drawing/2014/main" id="{37B2EDCE-9CEA-4975-9EA5-2D2B593C673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5">
              <a:extLst>
                <a:ext uri="{FF2B5EF4-FFF2-40B4-BE49-F238E27FC236}">
                  <a16:creationId xmlns:a16="http://schemas.microsoft.com/office/drawing/2014/main" id="{2301811E-2C4E-446F-B8BD-1D084D6BB52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6">
              <a:extLst>
                <a:ext uri="{FF2B5EF4-FFF2-40B4-BE49-F238E27FC236}">
                  <a16:creationId xmlns:a16="http://schemas.microsoft.com/office/drawing/2014/main" id="{1F30F0F6-788A-4EB2-8D66-6C536012FAED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7">
              <a:extLst>
                <a:ext uri="{FF2B5EF4-FFF2-40B4-BE49-F238E27FC236}">
                  <a16:creationId xmlns:a16="http://schemas.microsoft.com/office/drawing/2014/main" id="{0D04138F-2E04-4823-945A-8968C1DAA190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8">
              <a:extLst>
                <a:ext uri="{FF2B5EF4-FFF2-40B4-BE49-F238E27FC236}">
                  <a16:creationId xmlns:a16="http://schemas.microsoft.com/office/drawing/2014/main" id="{EBFB72B9-11BC-41D6-BA94-3DD49FFD03C2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CE47D381-6EC5-4040-B0FA-B8D7AB02A8F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21BBBBF2-6AF2-443A-A6CE-8149C9A5F5D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32931F9F-D2C6-4EF0-8841-C71BE924AFE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8CF50341-4CC4-4A64-A5AD-6DB51CFE020C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DF1E1CBE-6DEA-4FB6-A33F-1CE979AC2C46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3B93F4AD-1F62-4CA3-BDFC-9DA06142469D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0" name="Gerade Verbindung 16">
              <a:extLst>
                <a:ext uri="{FF2B5EF4-FFF2-40B4-BE49-F238E27FC236}">
                  <a16:creationId xmlns:a16="http://schemas.microsoft.com/office/drawing/2014/main" id="{46F0FBC3-D4A3-4A0B-ABB7-46A0BAB2E889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6">
              <a:extLst>
                <a:ext uri="{FF2B5EF4-FFF2-40B4-BE49-F238E27FC236}">
                  <a16:creationId xmlns:a16="http://schemas.microsoft.com/office/drawing/2014/main" id="{6C416CB4-ABFE-4D39-914E-7DAF7A07A46F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0">
              <a:extLst>
                <a:ext uri="{FF2B5EF4-FFF2-40B4-BE49-F238E27FC236}">
                  <a16:creationId xmlns:a16="http://schemas.microsoft.com/office/drawing/2014/main" id="{F560BC48-AC5E-4CA4-9ABE-24E2170D1D7C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0">
              <a:extLst>
                <a:ext uri="{FF2B5EF4-FFF2-40B4-BE49-F238E27FC236}">
                  <a16:creationId xmlns:a16="http://schemas.microsoft.com/office/drawing/2014/main" id="{09C65A70-D3CD-434E-9697-DABBE3F11523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235563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61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302">
          <p15:clr>
            <a:srgbClr val="FBAE40"/>
          </p15:clr>
        </p15:guide>
        <p15:guide id="6" pos="2479">
          <p15:clr>
            <a:srgbClr val="FBAE40"/>
          </p15:clr>
        </p15:guide>
        <p15:guide id="7" pos="2751">
          <p15:clr>
            <a:srgbClr val="FBAE40"/>
          </p15:clr>
        </p15:guide>
        <p15:guide id="8" pos="7378">
          <p15:clr>
            <a:srgbClr val="FBAE40"/>
          </p15:clr>
        </p15:guide>
        <p15:guide id="9" pos="4929">
          <p15:clr>
            <a:srgbClr val="FBAE40"/>
          </p15:clr>
        </p15:guide>
        <p15:guide id="10" pos="52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9" name="Gruppieren 18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1" name="Rechteck 20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7" name="Gerade Verbindung 26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9" name="Gerade Verbindung 28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1315F6C3-280C-460D-BEA0-A4EF08FF017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1" name="Gerade Verbindung 10">
              <a:extLst>
                <a:ext uri="{FF2B5EF4-FFF2-40B4-BE49-F238E27FC236}">
                  <a16:creationId xmlns:a16="http://schemas.microsoft.com/office/drawing/2014/main" id="{DCE05EFA-A837-4FE3-ACE4-DFECEF4825F8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">
              <a:extLst>
                <a:ext uri="{FF2B5EF4-FFF2-40B4-BE49-F238E27FC236}">
                  <a16:creationId xmlns:a16="http://schemas.microsoft.com/office/drawing/2014/main" id="{5FE2873F-3062-412B-AF53-3129C27E7A87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2">
              <a:extLst>
                <a:ext uri="{FF2B5EF4-FFF2-40B4-BE49-F238E27FC236}">
                  <a16:creationId xmlns:a16="http://schemas.microsoft.com/office/drawing/2014/main" id="{D02762B8-FE24-4ACF-BA2A-CB902554DCD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3">
              <a:extLst>
                <a:ext uri="{FF2B5EF4-FFF2-40B4-BE49-F238E27FC236}">
                  <a16:creationId xmlns:a16="http://schemas.microsoft.com/office/drawing/2014/main" id="{79A0AA17-B1A1-4743-9F40-5AA1F9B83016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4">
              <a:extLst>
                <a:ext uri="{FF2B5EF4-FFF2-40B4-BE49-F238E27FC236}">
                  <a16:creationId xmlns:a16="http://schemas.microsoft.com/office/drawing/2014/main" id="{480911F4-6EAC-4AD4-AA72-4B2EE6887415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5">
              <a:extLst>
                <a:ext uri="{FF2B5EF4-FFF2-40B4-BE49-F238E27FC236}">
                  <a16:creationId xmlns:a16="http://schemas.microsoft.com/office/drawing/2014/main" id="{09CA2BAD-1E2E-4C45-B146-52D634F5B496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6">
              <a:extLst>
                <a:ext uri="{FF2B5EF4-FFF2-40B4-BE49-F238E27FC236}">
                  <a16:creationId xmlns:a16="http://schemas.microsoft.com/office/drawing/2014/main" id="{D9A7403D-D66C-43E6-BE0D-9204C1D5CE8A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7">
              <a:extLst>
                <a:ext uri="{FF2B5EF4-FFF2-40B4-BE49-F238E27FC236}">
                  <a16:creationId xmlns:a16="http://schemas.microsoft.com/office/drawing/2014/main" id="{7CB12FF7-AFBB-4B89-A8B5-173D83E8B8AC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8">
              <a:extLst>
                <a:ext uri="{FF2B5EF4-FFF2-40B4-BE49-F238E27FC236}">
                  <a16:creationId xmlns:a16="http://schemas.microsoft.com/office/drawing/2014/main" id="{66C5430A-0327-4DAA-B00F-526ACB534C71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74AD8DD5-A65C-4BE6-97EE-9A2EEEA3692B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85A7876A-2A69-4F73-BF09-EA908B3C47B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36C4948E-6EBB-4A0E-B978-43214014A849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1263A98C-A904-4DDC-AE69-80914B159AC3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D9A1CE65-7EDD-42A4-9126-9DAACCB4C5EF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9D00A2D8-2A0E-4756-A882-0255F77FE2A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2DB613AA-7BE4-4B02-8234-2EAEBBFF23C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id="{4048EE2C-C64D-4EBD-93D8-6F4803C1E005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id="{F0502BCC-9041-43DD-8A45-A1433EBAD1DC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0">
              <a:extLst>
                <a:ext uri="{FF2B5EF4-FFF2-40B4-BE49-F238E27FC236}">
                  <a16:creationId xmlns:a16="http://schemas.microsoft.com/office/drawing/2014/main" id="{5CE5E0F3-7D6A-49FF-8E03-08CFDF74B84E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078F128B-C617-474A-8D91-CAEF3E5CC667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1" name="Gerade Verbindung 10">
              <a:extLst>
                <a:ext uri="{FF2B5EF4-FFF2-40B4-BE49-F238E27FC236}">
                  <a16:creationId xmlns:a16="http://schemas.microsoft.com/office/drawing/2014/main" id="{8A248569-EFAF-4EDF-8B29-F9621093BB02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1">
              <a:extLst>
                <a:ext uri="{FF2B5EF4-FFF2-40B4-BE49-F238E27FC236}">
                  <a16:creationId xmlns:a16="http://schemas.microsoft.com/office/drawing/2014/main" id="{71F976DD-0F78-44CD-9E39-A4DB6CFD54F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2">
              <a:extLst>
                <a:ext uri="{FF2B5EF4-FFF2-40B4-BE49-F238E27FC236}">
                  <a16:creationId xmlns:a16="http://schemas.microsoft.com/office/drawing/2014/main" id="{39500406-370A-417D-8E9B-C7303A84E4F3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">
              <a:extLst>
                <a:ext uri="{FF2B5EF4-FFF2-40B4-BE49-F238E27FC236}">
                  <a16:creationId xmlns:a16="http://schemas.microsoft.com/office/drawing/2014/main" id="{36A589A7-616B-45B6-A8E6-F84BD26BBFF6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4">
              <a:extLst>
                <a:ext uri="{FF2B5EF4-FFF2-40B4-BE49-F238E27FC236}">
                  <a16:creationId xmlns:a16="http://schemas.microsoft.com/office/drawing/2014/main" id="{B9E2624F-EA29-4B19-8431-23DCD87366A6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5">
              <a:extLst>
                <a:ext uri="{FF2B5EF4-FFF2-40B4-BE49-F238E27FC236}">
                  <a16:creationId xmlns:a16="http://schemas.microsoft.com/office/drawing/2014/main" id="{45CA37E2-5ABC-4746-9E1F-61F9FBC1333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6">
              <a:extLst>
                <a:ext uri="{FF2B5EF4-FFF2-40B4-BE49-F238E27FC236}">
                  <a16:creationId xmlns:a16="http://schemas.microsoft.com/office/drawing/2014/main" id="{71EB252F-C1F8-4DB5-BCF1-6F547F31ADAE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7">
              <a:extLst>
                <a:ext uri="{FF2B5EF4-FFF2-40B4-BE49-F238E27FC236}">
                  <a16:creationId xmlns:a16="http://schemas.microsoft.com/office/drawing/2014/main" id="{6BC7AC09-CF6A-4600-BD94-1594B5371A6D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8">
              <a:extLst>
                <a:ext uri="{FF2B5EF4-FFF2-40B4-BE49-F238E27FC236}">
                  <a16:creationId xmlns:a16="http://schemas.microsoft.com/office/drawing/2014/main" id="{D7D9340B-6503-436C-8094-C793BE1BFDB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17EDC3FD-9F27-4602-B2EE-133859C9BCB5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E99A4CA6-FD15-4AF6-B801-F69F9DA72DB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67581C0D-94B7-4117-92C4-BD3B0D3191CA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A7D8312E-E0F4-417D-8FA6-D4573FB296E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B0C6E00-F41B-4F25-9367-A7DACAAD1E4D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749E2D4B-CDE8-46D8-836A-4D306478E547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id="{8AAA3132-0DD9-4B26-A5D4-73AE84A451C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6">
              <a:extLst>
                <a:ext uri="{FF2B5EF4-FFF2-40B4-BE49-F238E27FC236}">
                  <a16:creationId xmlns:a16="http://schemas.microsoft.com/office/drawing/2014/main" id="{64D00C17-9D97-48A7-8156-74B03CED9316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0">
              <a:extLst>
                <a:ext uri="{FF2B5EF4-FFF2-40B4-BE49-F238E27FC236}">
                  <a16:creationId xmlns:a16="http://schemas.microsoft.com/office/drawing/2014/main" id="{D381DB6D-5548-463E-A99E-77ED2D0F661B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0">
              <a:extLst>
                <a:ext uri="{FF2B5EF4-FFF2-40B4-BE49-F238E27FC236}">
                  <a16:creationId xmlns:a16="http://schemas.microsoft.com/office/drawing/2014/main" id="{32FB224E-A06F-4C45-820D-99019F22EE9D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54513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oben (3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11233150" cy="2304606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79425" y="3860800"/>
            <a:ext cx="3455988" cy="230458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4367213" y="3860800"/>
            <a:ext cx="3457575" cy="230458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2" name="Bildplatzhalter 121"/>
          <p:cNvSpPr>
            <a:spLocks noGrp="1"/>
          </p:cNvSpPr>
          <p:nvPr>
            <p:ph type="pic" sz="quarter" idx="15"/>
          </p:nvPr>
        </p:nvSpPr>
        <p:spPr>
          <a:xfrm>
            <a:off x="8256589" y="3860800"/>
            <a:ext cx="3455986" cy="230458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24" name="Gruppieren 123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125" name="Gruppieren 124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26" name="Rechteck 125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29" name="Gerade Verbindung 12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32" name="Gerade Verbindung 131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34" name="Gerade Verbindung 133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hteck 134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36" name="Gerade Verbindung 135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38" name="Gerade Verbindung 137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hteck 138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40" name="Gerade Verbindung 139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hteck 140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42" name="Gerade Verbindung 141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hteck 145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88F70619-F5BD-457B-9D22-5E25C9225889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8" name="Gerade Verbindung 10">
              <a:extLst>
                <a:ext uri="{FF2B5EF4-FFF2-40B4-BE49-F238E27FC236}">
                  <a16:creationId xmlns:a16="http://schemas.microsoft.com/office/drawing/2014/main" id="{548B729B-1EEE-40DF-980A-28E285AFCC2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">
              <a:extLst>
                <a:ext uri="{FF2B5EF4-FFF2-40B4-BE49-F238E27FC236}">
                  <a16:creationId xmlns:a16="http://schemas.microsoft.com/office/drawing/2014/main" id="{F954B434-EA2E-43C3-9345-4B3A31F015A6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">
              <a:extLst>
                <a:ext uri="{FF2B5EF4-FFF2-40B4-BE49-F238E27FC236}">
                  <a16:creationId xmlns:a16="http://schemas.microsoft.com/office/drawing/2014/main" id="{EA5F6EAA-15E0-44AD-BC78-06288B39F16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id="{79842177-9239-40F5-967A-652C2997360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Gerade Verbindung 14">
              <a:extLst>
                <a:ext uri="{FF2B5EF4-FFF2-40B4-BE49-F238E27FC236}">
                  <a16:creationId xmlns:a16="http://schemas.microsoft.com/office/drawing/2014/main" id="{2AB25DDD-5E6C-49A5-8FE9-80AE1827137D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Gerade Verbindung 15">
              <a:extLst>
                <a:ext uri="{FF2B5EF4-FFF2-40B4-BE49-F238E27FC236}">
                  <a16:creationId xmlns:a16="http://schemas.microsoft.com/office/drawing/2014/main" id="{99289CC6-3198-4C53-904A-1D839DF09D22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Gerade Verbindung 16">
              <a:extLst>
                <a:ext uri="{FF2B5EF4-FFF2-40B4-BE49-F238E27FC236}">
                  <a16:creationId xmlns:a16="http://schemas.microsoft.com/office/drawing/2014/main" id="{E07298F9-DFAA-4C79-9E20-C062DEACF3E0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17">
              <a:extLst>
                <a:ext uri="{FF2B5EF4-FFF2-40B4-BE49-F238E27FC236}">
                  <a16:creationId xmlns:a16="http://schemas.microsoft.com/office/drawing/2014/main" id="{05F3BA85-5222-4015-B3EC-D34A858F5A69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18">
              <a:extLst>
                <a:ext uri="{FF2B5EF4-FFF2-40B4-BE49-F238E27FC236}">
                  <a16:creationId xmlns:a16="http://schemas.microsoft.com/office/drawing/2014/main" id="{32DDAFDB-9AC2-4239-8E49-09CB13FE106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0739A0EC-680A-4289-B61D-3C090670FC1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999A18BD-3E50-45F9-9F99-C939941B281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79B1FF0D-9E96-41C1-B727-28E4BC61A4C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3B7559B4-DED8-4DAF-80F7-ADF38DDD5351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40" name="Rechteck 239">
              <a:extLst>
                <a:ext uri="{FF2B5EF4-FFF2-40B4-BE49-F238E27FC236}">
                  <a16:creationId xmlns:a16="http://schemas.microsoft.com/office/drawing/2014/main" id="{456451D9-2FBF-4B54-8FCC-BDDE072DC2CA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A2132B71-BA6C-4711-A7E8-374C63C4789B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42" name="Gerade Verbindung 16">
              <a:extLst>
                <a:ext uri="{FF2B5EF4-FFF2-40B4-BE49-F238E27FC236}">
                  <a16:creationId xmlns:a16="http://schemas.microsoft.com/office/drawing/2014/main" id="{8259193A-416C-49C8-A4E3-6C853ABB01D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16">
              <a:extLst>
                <a:ext uri="{FF2B5EF4-FFF2-40B4-BE49-F238E27FC236}">
                  <a16:creationId xmlns:a16="http://schemas.microsoft.com/office/drawing/2014/main" id="{9F0D12F4-D610-4934-BBC5-FAC415C0E220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10">
              <a:extLst>
                <a:ext uri="{FF2B5EF4-FFF2-40B4-BE49-F238E27FC236}">
                  <a16:creationId xmlns:a16="http://schemas.microsoft.com/office/drawing/2014/main" id="{AA8A830B-EAAF-4537-9EB2-96742150B230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 Verbindung 10">
              <a:extLst>
                <a:ext uri="{FF2B5EF4-FFF2-40B4-BE49-F238E27FC236}">
                  <a16:creationId xmlns:a16="http://schemas.microsoft.com/office/drawing/2014/main" id="{22E137DE-7BF0-4508-A622-8E3D5F2EFD21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0AE843C3-D455-4EDD-B848-E256C06CC8C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216" name="Gerade Verbindung 10">
              <a:extLst>
                <a:ext uri="{FF2B5EF4-FFF2-40B4-BE49-F238E27FC236}">
                  <a16:creationId xmlns:a16="http://schemas.microsoft.com/office/drawing/2014/main" id="{EA7D6F0E-A452-4FE4-B890-4702AA3D571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11">
              <a:extLst>
                <a:ext uri="{FF2B5EF4-FFF2-40B4-BE49-F238E27FC236}">
                  <a16:creationId xmlns:a16="http://schemas.microsoft.com/office/drawing/2014/main" id="{2EA9DEE1-4BEA-4068-BED7-64E8073C0983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 Verbindung 12">
              <a:extLst>
                <a:ext uri="{FF2B5EF4-FFF2-40B4-BE49-F238E27FC236}">
                  <a16:creationId xmlns:a16="http://schemas.microsoft.com/office/drawing/2014/main" id="{2E5E40F2-80AB-4D2D-A0A5-8EF087963DCD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13">
              <a:extLst>
                <a:ext uri="{FF2B5EF4-FFF2-40B4-BE49-F238E27FC236}">
                  <a16:creationId xmlns:a16="http://schemas.microsoft.com/office/drawing/2014/main" id="{DD730D10-3173-488D-ABA6-FF073A749B2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14">
              <a:extLst>
                <a:ext uri="{FF2B5EF4-FFF2-40B4-BE49-F238E27FC236}">
                  <a16:creationId xmlns:a16="http://schemas.microsoft.com/office/drawing/2014/main" id="{D9CC76D1-16D3-4EF7-BBE4-D02D9958977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15">
              <a:extLst>
                <a:ext uri="{FF2B5EF4-FFF2-40B4-BE49-F238E27FC236}">
                  <a16:creationId xmlns:a16="http://schemas.microsoft.com/office/drawing/2014/main" id="{BD3673E8-1B8C-452F-9AAA-7E58BEBC1E91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16">
              <a:extLst>
                <a:ext uri="{FF2B5EF4-FFF2-40B4-BE49-F238E27FC236}">
                  <a16:creationId xmlns:a16="http://schemas.microsoft.com/office/drawing/2014/main" id="{A118306A-9564-4D39-AA56-D62DF92A385B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 Verbindung 17">
              <a:extLst>
                <a:ext uri="{FF2B5EF4-FFF2-40B4-BE49-F238E27FC236}">
                  <a16:creationId xmlns:a16="http://schemas.microsoft.com/office/drawing/2014/main" id="{AD846818-FEA7-4873-BB96-80E9E974AB72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18">
              <a:extLst>
                <a:ext uri="{FF2B5EF4-FFF2-40B4-BE49-F238E27FC236}">
                  <a16:creationId xmlns:a16="http://schemas.microsoft.com/office/drawing/2014/main" id="{247B494E-C72F-49B3-8CCF-1FE2F542A98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hteck 224">
              <a:extLst>
                <a:ext uri="{FF2B5EF4-FFF2-40B4-BE49-F238E27FC236}">
                  <a16:creationId xmlns:a16="http://schemas.microsoft.com/office/drawing/2014/main" id="{EF759FA0-509D-4358-91BB-AFAE650C4E4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DD7119B6-A9B3-41F0-9436-4596D79BBBB8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D779DF22-8399-4D52-9C31-783C87121AEC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28" name="Rechteck 227">
              <a:extLst>
                <a:ext uri="{FF2B5EF4-FFF2-40B4-BE49-F238E27FC236}">
                  <a16:creationId xmlns:a16="http://schemas.microsoft.com/office/drawing/2014/main" id="{C6B94FB6-FAF5-44EE-AB1A-33EC64B9D7DF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29" name="Rechteck 228">
              <a:extLst>
                <a:ext uri="{FF2B5EF4-FFF2-40B4-BE49-F238E27FC236}">
                  <a16:creationId xmlns:a16="http://schemas.microsoft.com/office/drawing/2014/main" id="{B4DC3520-50EB-43C9-B87B-6E3390D08D7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30" name="Rechteck 229">
              <a:extLst>
                <a:ext uri="{FF2B5EF4-FFF2-40B4-BE49-F238E27FC236}">
                  <a16:creationId xmlns:a16="http://schemas.microsoft.com/office/drawing/2014/main" id="{FD085044-0CD0-412B-8BD5-D8FAFFC1748F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46" name="Gerade Verbindung 16">
              <a:extLst>
                <a:ext uri="{FF2B5EF4-FFF2-40B4-BE49-F238E27FC236}">
                  <a16:creationId xmlns:a16="http://schemas.microsoft.com/office/drawing/2014/main" id="{35EC1E0B-3209-4870-9F8C-C9E3822FCE5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Gerade Verbindung 16">
              <a:extLst>
                <a:ext uri="{FF2B5EF4-FFF2-40B4-BE49-F238E27FC236}">
                  <a16:creationId xmlns:a16="http://schemas.microsoft.com/office/drawing/2014/main" id="{9ECE3045-F62C-4A1D-9174-5A4DC60F982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Gerade Verbindung 10">
              <a:extLst>
                <a:ext uri="{FF2B5EF4-FFF2-40B4-BE49-F238E27FC236}">
                  <a16:creationId xmlns:a16="http://schemas.microsoft.com/office/drawing/2014/main" id="{3C0728E7-593B-4D8F-963D-C17BA85463B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Gerade Verbindung 10">
              <a:extLst>
                <a:ext uri="{FF2B5EF4-FFF2-40B4-BE49-F238E27FC236}">
                  <a16:creationId xmlns:a16="http://schemas.microsoft.com/office/drawing/2014/main" id="{090B8F65-DF85-40A7-9A23-6E32274941A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847554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2251">
          <p15:clr>
            <a:srgbClr val="FBAE40"/>
          </p15:clr>
        </p15:guide>
        <p15:guide id="3" orient="horz" pos="243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pos="2479">
          <p15:clr>
            <a:srgbClr val="FBAE40"/>
          </p15:clr>
        </p15:guide>
        <p15:guide id="9" pos="2751">
          <p15:clr>
            <a:srgbClr val="FBAE40"/>
          </p15:clr>
        </p15:guide>
        <p15:guide id="10" pos="7378">
          <p15:clr>
            <a:srgbClr val="FBAE40"/>
          </p15:clr>
        </p15:guide>
        <p15:guide id="11" pos="4929">
          <p15:clr>
            <a:srgbClr val="FBAE40"/>
          </p15:clr>
        </p15:guide>
        <p15:guide id="12" pos="52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e links (2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7345363" cy="4897436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8256587" y="1268700"/>
            <a:ext cx="3455987" cy="230505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8256588" y="3860800"/>
            <a:ext cx="3455986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0" name="Gruppieren 9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8" name="Gerade Verbindung 17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0" name="Gerade Verbindung 19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17" name="Foliennummernplatzhalter 1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DC88B493-0F38-44F9-93E6-02A60AE1E760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9" name="Gerade Verbindung 10">
              <a:extLst>
                <a:ext uri="{FF2B5EF4-FFF2-40B4-BE49-F238E27FC236}">
                  <a16:creationId xmlns:a16="http://schemas.microsoft.com/office/drawing/2014/main" id="{5E931446-549B-406D-AA65-3CE241CC62C9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id="{F1DF4ADE-578B-4E51-A0E8-BB5F5958DE6D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id="{CA3B4EF5-6A94-4E02-B32C-AB7EBD277FB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id="{766A3809-6190-49D8-8D6B-CC43B4F05EE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id="{1F4FD7A6-60B7-4965-82B7-A59360C8AB1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id="{5E67C958-6B1C-464A-B229-3FC69F694D8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F52F9B2A-3CD6-4C33-B975-3F22FA4753FA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7">
              <a:extLst>
                <a:ext uri="{FF2B5EF4-FFF2-40B4-BE49-F238E27FC236}">
                  <a16:creationId xmlns:a16="http://schemas.microsoft.com/office/drawing/2014/main" id="{EF13FCB6-0B05-4704-A670-19E4E6CE32D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8">
              <a:extLst>
                <a:ext uri="{FF2B5EF4-FFF2-40B4-BE49-F238E27FC236}">
                  <a16:creationId xmlns:a16="http://schemas.microsoft.com/office/drawing/2014/main" id="{5ADF7D0E-65AC-49B2-82D8-95258383AC5F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E57204E3-CA7D-4285-9D48-2CE7AAD4AA50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3B792707-264F-4B8A-8878-1364923931E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A44694A8-686B-46BA-9620-59F774CE9B74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623F16B6-2B8D-43E4-B112-87A63FB9F95A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E8B4C8B5-0F9D-4BF5-8250-3A98D7EDF72C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FD8F623F-382E-46E5-95F0-89E82A915D4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id="{9F3BA38D-9B49-4D59-A651-5A4AECBCE1C4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AA8BC10A-FB4D-4AEC-BC06-6CF88A8B0D3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id="{6113D084-A381-40D9-845C-2AEBA5368A7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id="{06B1A936-8FDB-4364-B500-21003B52181D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33BB959A-9F5C-4A06-B826-826ABE0C79E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0" name="Gerade Verbindung 10">
              <a:extLst>
                <a:ext uri="{FF2B5EF4-FFF2-40B4-BE49-F238E27FC236}">
                  <a16:creationId xmlns:a16="http://schemas.microsoft.com/office/drawing/2014/main" id="{6EE92800-4918-4CDD-8CF4-DD3BA453C2B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1">
              <a:extLst>
                <a:ext uri="{FF2B5EF4-FFF2-40B4-BE49-F238E27FC236}">
                  <a16:creationId xmlns:a16="http://schemas.microsoft.com/office/drawing/2014/main" id="{8079A09D-1134-4988-B2CD-4B1A3445C62F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2">
              <a:extLst>
                <a:ext uri="{FF2B5EF4-FFF2-40B4-BE49-F238E27FC236}">
                  <a16:creationId xmlns:a16="http://schemas.microsoft.com/office/drawing/2014/main" id="{87B823EC-36AD-49C5-8AA4-1DCA4FF60AC4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3">
              <a:extLst>
                <a:ext uri="{FF2B5EF4-FFF2-40B4-BE49-F238E27FC236}">
                  <a16:creationId xmlns:a16="http://schemas.microsoft.com/office/drawing/2014/main" id="{8205DC3B-FC82-4BE8-8921-6C3777C287A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">
              <a:extLst>
                <a:ext uri="{FF2B5EF4-FFF2-40B4-BE49-F238E27FC236}">
                  <a16:creationId xmlns:a16="http://schemas.microsoft.com/office/drawing/2014/main" id="{43A7F1D4-B6FD-4733-974B-0D93F950579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5">
              <a:extLst>
                <a:ext uri="{FF2B5EF4-FFF2-40B4-BE49-F238E27FC236}">
                  <a16:creationId xmlns:a16="http://schemas.microsoft.com/office/drawing/2014/main" id="{99AFFE50-D4C6-4F48-A7E1-2FE93ED73C98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id="{8340D831-F64F-4B21-BAE1-79C679D01F22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7">
              <a:extLst>
                <a:ext uri="{FF2B5EF4-FFF2-40B4-BE49-F238E27FC236}">
                  <a16:creationId xmlns:a16="http://schemas.microsoft.com/office/drawing/2014/main" id="{8E15662B-3B93-4091-B8C4-F9FDE46194F6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8">
              <a:extLst>
                <a:ext uri="{FF2B5EF4-FFF2-40B4-BE49-F238E27FC236}">
                  <a16:creationId xmlns:a16="http://schemas.microsoft.com/office/drawing/2014/main" id="{0851955A-BB20-47F6-A066-7CA2EF5FFA81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28C93CD9-E56D-44D2-8096-CC3D62373B3D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0F5B080E-2382-4F28-A88A-EB36A716335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9AAC7820-965D-41B5-9ABE-1DCF93222A9B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2CC29B9C-3697-4386-9840-6B0E3E582704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61A4DA03-CB8F-4352-9203-3B52F0D7058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639B7DE0-4426-4EFE-96BE-62771C2CD43E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id="{5AA8DAD3-19C0-440B-A48A-ADE4739A0D6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id="{27798D60-022D-4E3C-85FA-122561309A31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id="{2C29E3AB-8F8D-4FDB-9ACB-C99872191A3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id="{B66384C1-1ADB-4628-A60C-77530F9C6C91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55373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929">
          <p15:clr>
            <a:srgbClr val="FBAE40"/>
          </p15:clr>
        </p15:guide>
        <p15:guide id="2" pos="302">
          <p15:clr>
            <a:srgbClr val="FBAE40"/>
          </p15:clr>
        </p15:guide>
        <p15:guide id="3" pos="5201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2251">
          <p15:clr>
            <a:srgbClr val="FBAE40"/>
          </p15:clr>
        </p15:guide>
        <p15:guide id="9" orient="horz" pos="2432">
          <p15:clr>
            <a:srgbClr val="FBAE40"/>
          </p15:clr>
        </p15:guide>
        <p15:guide id="10" orient="horz" pos="38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11233150" cy="46085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" name="Rechteck 30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hteck 122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BA3539F4-85D2-4976-A797-93518C6A63E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6" name="Gerade Verbindung 10">
              <a:extLst>
                <a:ext uri="{FF2B5EF4-FFF2-40B4-BE49-F238E27FC236}">
                  <a16:creationId xmlns:a16="http://schemas.microsoft.com/office/drawing/2014/main" id="{77B8A342-B17C-4D89-8CF6-D8504DCCFA8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1">
              <a:extLst>
                <a:ext uri="{FF2B5EF4-FFF2-40B4-BE49-F238E27FC236}">
                  <a16:creationId xmlns:a16="http://schemas.microsoft.com/office/drawing/2014/main" id="{86DC8396-E6FA-44C7-A72E-F2451DC9480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">
              <a:extLst>
                <a:ext uri="{FF2B5EF4-FFF2-40B4-BE49-F238E27FC236}">
                  <a16:creationId xmlns:a16="http://schemas.microsoft.com/office/drawing/2014/main" id="{320CD90B-85F2-474A-B7A1-6F9E554D98A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3">
              <a:extLst>
                <a:ext uri="{FF2B5EF4-FFF2-40B4-BE49-F238E27FC236}">
                  <a16:creationId xmlns:a16="http://schemas.microsoft.com/office/drawing/2014/main" id="{FAD0918D-7170-435B-8E56-2F51DBE8309B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4">
              <a:extLst>
                <a:ext uri="{FF2B5EF4-FFF2-40B4-BE49-F238E27FC236}">
                  <a16:creationId xmlns:a16="http://schemas.microsoft.com/office/drawing/2014/main" id="{4375A449-BBEF-4AA9-8CE5-258CC670D896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5">
              <a:extLst>
                <a:ext uri="{FF2B5EF4-FFF2-40B4-BE49-F238E27FC236}">
                  <a16:creationId xmlns:a16="http://schemas.microsoft.com/office/drawing/2014/main" id="{6488EE1A-E3A5-4692-9B1C-FCA75B74CCE5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6">
              <a:extLst>
                <a:ext uri="{FF2B5EF4-FFF2-40B4-BE49-F238E27FC236}">
                  <a16:creationId xmlns:a16="http://schemas.microsoft.com/office/drawing/2014/main" id="{3169F3A9-083B-49EE-8F12-FF3995A4B651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7">
              <a:extLst>
                <a:ext uri="{FF2B5EF4-FFF2-40B4-BE49-F238E27FC236}">
                  <a16:creationId xmlns:a16="http://schemas.microsoft.com/office/drawing/2014/main" id="{AF300CFE-BEBC-45F2-86DD-DE258D9AC160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8">
              <a:extLst>
                <a:ext uri="{FF2B5EF4-FFF2-40B4-BE49-F238E27FC236}">
                  <a16:creationId xmlns:a16="http://schemas.microsoft.com/office/drawing/2014/main" id="{2EE27403-7E73-4392-AF27-5700E74202D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F238F986-1ED4-48E5-AF71-355D49503DCA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5A23DF0F-9552-4EF3-AF1E-3D1E899147F4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372BC884-CE96-4777-83C7-E1EDF64F1FD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B58E6FB2-7DD3-4857-9321-54BFDFF328CD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DAE794CA-7456-4748-A607-D02DACC2497D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CAE05275-AF1B-4A67-A024-7D73D5B2EFB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1" name="Gerade Verbindung 16">
              <a:extLst>
                <a:ext uri="{FF2B5EF4-FFF2-40B4-BE49-F238E27FC236}">
                  <a16:creationId xmlns:a16="http://schemas.microsoft.com/office/drawing/2014/main" id="{10635195-20B9-4D91-80DF-71B7C5D0A80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6">
              <a:extLst>
                <a:ext uri="{FF2B5EF4-FFF2-40B4-BE49-F238E27FC236}">
                  <a16:creationId xmlns:a16="http://schemas.microsoft.com/office/drawing/2014/main" id="{F8559A40-7FD3-4E2D-BBA5-03B67967F22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0">
              <a:extLst>
                <a:ext uri="{FF2B5EF4-FFF2-40B4-BE49-F238E27FC236}">
                  <a16:creationId xmlns:a16="http://schemas.microsoft.com/office/drawing/2014/main" id="{EDA5F593-9AF5-45B1-B319-E18FDBD8F3DA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0">
              <a:extLst>
                <a:ext uri="{FF2B5EF4-FFF2-40B4-BE49-F238E27FC236}">
                  <a16:creationId xmlns:a16="http://schemas.microsoft.com/office/drawing/2014/main" id="{CECCD1C4-29AD-4FAE-8340-3D6827EABC3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3848F0D2-A3FA-459F-8FF5-C32D063290AA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6" name="Gerade Verbindung 10">
              <a:extLst>
                <a:ext uri="{FF2B5EF4-FFF2-40B4-BE49-F238E27FC236}">
                  <a16:creationId xmlns:a16="http://schemas.microsoft.com/office/drawing/2014/main" id="{61612A91-3D46-4E44-94A0-06336D14CF3D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1">
              <a:extLst>
                <a:ext uri="{FF2B5EF4-FFF2-40B4-BE49-F238E27FC236}">
                  <a16:creationId xmlns:a16="http://schemas.microsoft.com/office/drawing/2014/main" id="{E1D06FE2-3917-48BC-B123-8A5415B5813C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2">
              <a:extLst>
                <a:ext uri="{FF2B5EF4-FFF2-40B4-BE49-F238E27FC236}">
                  <a16:creationId xmlns:a16="http://schemas.microsoft.com/office/drawing/2014/main" id="{472E0031-DC85-4E61-8A1E-DD6329FB4102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3">
              <a:extLst>
                <a:ext uri="{FF2B5EF4-FFF2-40B4-BE49-F238E27FC236}">
                  <a16:creationId xmlns:a16="http://schemas.microsoft.com/office/drawing/2014/main" id="{39ED2065-3B44-4DB8-9D04-5143BEFDC016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4">
              <a:extLst>
                <a:ext uri="{FF2B5EF4-FFF2-40B4-BE49-F238E27FC236}">
                  <a16:creationId xmlns:a16="http://schemas.microsoft.com/office/drawing/2014/main" id="{42D41CBB-1551-4EAE-AA93-CFCF6DC63389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">
              <a:extLst>
                <a:ext uri="{FF2B5EF4-FFF2-40B4-BE49-F238E27FC236}">
                  <a16:creationId xmlns:a16="http://schemas.microsoft.com/office/drawing/2014/main" id="{C7B79958-EC85-4F0E-A3C5-65FEDC51DCBB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6">
              <a:extLst>
                <a:ext uri="{FF2B5EF4-FFF2-40B4-BE49-F238E27FC236}">
                  <a16:creationId xmlns:a16="http://schemas.microsoft.com/office/drawing/2014/main" id="{074FF9DE-208B-4BC6-8B46-CC56E35BABEF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7">
              <a:extLst>
                <a:ext uri="{FF2B5EF4-FFF2-40B4-BE49-F238E27FC236}">
                  <a16:creationId xmlns:a16="http://schemas.microsoft.com/office/drawing/2014/main" id="{2ABBB591-3716-4D1F-9D60-4C919B3BD16D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8">
              <a:extLst>
                <a:ext uri="{FF2B5EF4-FFF2-40B4-BE49-F238E27FC236}">
                  <a16:creationId xmlns:a16="http://schemas.microsoft.com/office/drawing/2014/main" id="{42E64F74-B792-42BB-9EE5-60D5B50456E1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A4C910E4-4F73-4B4E-A3AA-9DDCAC8DC1B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2B41C440-772F-4414-B798-C6AE5DACBB11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2463D294-2529-4CAD-939C-AF953B30660A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ED02367F-C1FB-447A-B521-0CD92B6C109D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8E6EC469-DB73-4B0B-8414-4AE85D5C3619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32B83B0D-6133-44CF-852B-EDAE09B447E7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61" name="Gerade Verbindung 16">
              <a:extLst>
                <a:ext uri="{FF2B5EF4-FFF2-40B4-BE49-F238E27FC236}">
                  <a16:creationId xmlns:a16="http://schemas.microsoft.com/office/drawing/2014/main" id="{AEB52E35-6C17-4ECA-98AB-C8D271C2E45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16">
              <a:extLst>
                <a:ext uri="{FF2B5EF4-FFF2-40B4-BE49-F238E27FC236}">
                  <a16:creationId xmlns:a16="http://schemas.microsoft.com/office/drawing/2014/main" id="{802E39AD-6531-4E7C-85A8-274EC9053357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0">
              <a:extLst>
                <a:ext uri="{FF2B5EF4-FFF2-40B4-BE49-F238E27FC236}">
                  <a16:creationId xmlns:a16="http://schemas.microsoft.com/office/drawing/2014/main" id="{A32FF49E-127D-4A3A-B793-9146EF89797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10">
              <a:extLst>
                <a:ext uri="{FF2B5EF4-FFF2-40B4-BE49-F238E27FC236}">
                  <a16:creationId xmlns:a16="http://schemas.microsoft.com/office/drawing/2014/main" id="{2F7C3FA8-C5E6-46D4-87B0-6E3490C03C0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5464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618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370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Fusszeil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12192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11233150" cy="360045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9567263" y="472400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9252650" y="45804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/>
          </p:nvCxnSpPr>
          <p:spPr>
            <a:xfrm>
              <a:off x="9252650" y="486800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/>
          </p:nvSpPr>
          <p:spPr>
            <a:xfrm>
              <a:off x="9567263" y="5158356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9252650" y="53017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4" name="Gerade Verbindung 123"/>
            <p:cNvCxnSpPr/>
            <p:nvPr/>
          </p:nvCxnSpPr>
          <p:spPr>
            <a:xfrm>
              <a:off x="9252650" y="5156815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479425" y="5156200"/>
            <a:ext cx="11233150" cy="722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7B5FF725-FB17-4D3C-83E0-A142286E53D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7" name="Gerade Verbindung 10">
              <a:extLst>
                <a:ext uri="{FF2B5EF4-FFF2-40B4-BE49-F238E27FC236}">
                  <a16:creationId xmlns:a16="http://schemas.microsoft.com/office/drawing/2014/main" id="{152B2294-3915-4642-9C91-5DCBEC520584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1">
              <a:extLst>
                <a:ext uri="{FF2B5EF4-FFF2-40B4-BE49-F238E27FC236}">
                  <a16:creationId xmlns:a16="http://schemas.microsoft.com/office/drawing/2014/main" id="{D7B079B2-041A-4CB5-96D7-4CCFF6FFB93E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">
              <a:extLst>
                <a:ext uri="{FF2B5EF4-FFF2-40B4-BE49-F238E27FC236}">
                  <a16:creationId xmlns:a16="http://schemas.microsoft.com/office/drawing/2014/main" id="{7B055E26-A679-4075-8948-25142E836A0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3">
              <a:extLst>
                <a:ext uri="{FF2B5EF4-FFF2-40B4-BE49-F238E27FC236}">
                  <a16:creationId xmlns:a16="http://schemas.microsoft.com/office/drawing/2014/main" id="{80673C0D-F736-49CC-B857-C94E6F728E0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4">
              <a:extLst>
                <a:ext uri="{FF2B5EF4-FFF2-40B4-BE49-F238E27FC236}">
                  <a16:creationId xmlns:a16="http://schemas.microsoft.com/office/drawing/2014/main" id="{57D4AE0E-4513-40A3-84B6-3A1F5B2D128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5">
              <a:extLst>
                <a:ext uri="{FF2B5EF4-FFF2-40B4-BE49-F238E27FC236}">
                  <a16:creationId xmlns:a16="http://schemas.microsoft.com/office/drawing/2014/main" id="{62D07A4B-5C87-4775-8F55-B33A3F28ECB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6">
              <a:extLst>
                <a:ext uri="{FF2B5EF4-FFF2-40B4-BE49-F238E27FC236}">
                  <a16:creationId xmlns:a16="http://schemas.microsoft.com/office/drawing/2014/main" id="{2BB06794-BE7A-483B-A208-CE431102B9ED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7">
              <a:extLst>
                <a:ext uri="{FF2B5EF4-FFF2-40B4-BE49-F238E27FC236}">
                  <a16:creationId xmlns:a16="http://schemas.microsoft.com/office/drawing/2014/main" id="{637AB551-B84C-4CB1-A78C-B1BA336FA532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8">
              <a:extLst>
                <a:ext uri="{FF2B5EF4-FFF2-40B4-BE49-F238E27FC236}">
                  <a16:creationId xmlns:a16="http://schemas.microsoft.com/office/drawing/2014/main" id="{D1C7C4F0-16E1-495C-982F-CE53CE94446E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7ECD2871-2F41-4723-AA31-47E8E844758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DC6701AF-4D01-431F-B243-33CD2EC753A3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DB487B77-AB3A-43A5-8041-6E022BE83290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806574F8-266C-445B-A07C-DAEFCBF99C4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E580489E-6766-4A6A-AC19-90DCEC7563B6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BD582A06-7961-4BE0-A7CB-8E5D8AE6613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2" name="Gerade Verbindung 16">
              <a:extLst>
                <a:ext uri="{FF2B5EF4-FFF2-40B4-BE49-F238E27FC236}">
                  <a16:creationId xmlns:a16="http://schemas.microsoft.com/office/drawing/2014/main" id="{47193C01-802F-40D0-89F8-A49526487E50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6">
              <a:extLst>
                <a:ext uri="{FF2B5EF4-FFF2-40B4-BE49-F238E27FC236}">
                  <a16:creationId xmlns:a16="http://schemas.microsoft.com/office/drawing/2014/main" id="{C1AFB72E-8886-4175-B660-3434A438A8C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0">
              <a:extLst>
                <a:ext uri="{FF2B5EF4-FFF2-40B4-BE49-F238E27FC236}">
                  <a16:creationId xmlns:a16="http://schemas.microsoft.com/office/drawing/2014/main" id="{A9637D55-89A1-4421-A77B-95CAAAD31C5A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0">
              <a:extLst>
                <a:ext uri="{FF2B5EF4-FFF2-40B4-BE49-F238E27FC236}">
                  <a16:creationId xmlns:a16="http://schemas.microsoft.com/office/drawing/2014/main" id="{A057FC97-6C0B-4389-95DF-CF12D8BF8F9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C44148DE-49DD-4921-91F4-EE2A9D96053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7" name="Gerade Verbindung 10">
              <a:extLst>
                <a:ext uri="{FF2B5EF4-FFF2-40B4-BE49-F238E27FC236}">
                  <a16:creationId xmlns:a16="http://schemas.microsoft.com/office/drawing/2014/main" id="{5FE15CF2-84FF-48AA-8726-98FFAB5F9685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1">
              <a:extLst>
                <a:ext uri="{FF2B5EF4-FFF2-40B4-BE49-F238E27FC236}">
                  <a16:creationId xmlns:a16="http://schemas.microsoft.com/office/drawing/2014/main" id="{021F00EA-73F3-477C-B6B8-3F9B34581C0D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2">
              <a:extLst>
                <a:ext uri="{FF2B5EF4-FFF2-40B4-BE49-F238E27FC236}">
                  <a16:creationId xmlns:a16="http://schemas.microsoft.com/office/drawing/2014/main" id="{DDA92686-03E7-4100-901A-FAA256EEB9A5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3">
              <a:extLst>
                <a:ext uri="{FF2B5EF4-FFF2-40B4-BE49-F238E27FC236}">
                  <a16:creationId xmlns:a16="http://schemas.microsoft.com/office/drawing/2014/main" id="{35A3E02A-EE10-4FFB-ACD8-92BCAEE5EED0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4">
              <a:extLst>
                <a:ext uri="{FF2B5EF4-FFF2-40B4-BE49-F238E27FC236}">
                  <a16:creationId xmlns:a16="http://schemas.microsoft.com/office/drawing/2014/main" id="{D12CCE56-442E-439E-A639-EDABCF80F1C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">
              <a:extLst>
                <a:ext uri="{FF2B5EF4-FFF2-40B4-BE49-F238E27FC236}">
                  <a16:creationId xmlns:a16="http://schemas.microsoft.com/office/drawing/2014/main" id="{44EF6902-4058-4FA6-AA9E-1855BFF06AE3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6">
              <a:extLst>
                <a:ext uri="{FF2B5EF4-FFF2-40B4-BE49-F238E27FC236}">
                  <a16:creationId xmlns:a16="http://schemas.microsoft.com/office/drawing/2014/main" id="{B914D36F-8851-46D1-BA5C-A87481886E6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7">
              <a:extLst>
                <a:ext uri="{FF2B5EF4-FFF2-40B4-BE49-F238E27FC236}">
                  <a16:creationId xmlns:a16="http://schemas.microsoft.com/office/drawing/2014/main" id="{4907E8BE-D832-418A-B8B0-8F65C3C26005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8">
              <a:extLst>
                <a:ext uri="{FF2B5EF4-FFF2-40B4-BE49-F238E27FC236}">
                  <a16:creationId xmlns:a16="http://schemas.microsoft.com/office/drawing/2014/main" id="{45FBD09E-1046-4EDB-B0E1-3CCDB58E4FE4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E74C8F8E-C34E-4183-A552-2DEC0409E44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944E559B-FCD4-479D-846D-4F5D70985442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B46C38B1-C757-4C59-A069-1C0B5B1CF2CF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E37F34BE-AF33-49C1-BC70-049E264CFAD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633C5A0F-DA7C-4207-99C5-3ECFB5E9D6D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457581A7-C047-4474-BE84-47AA3BCB5184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62" name="Gerade Verbindung 16">
              <a:extLst>
                <a:ext uri="{FF2B5EF4-FFF2-40B4-BE49-F238E27FC236}">
                  <a16:creationId xmlns:a16="http://schemas.microsoft.com/office/drawing/2014/main" id="{1445C841-3D69-4CF8-B11D-391357BCC38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">
              <a:extLst>
                <a:ext uri="{FF2B5EF4-FFF2-40B4-BE49-F238E27FC236}">
                  <a16:creationId xmlns:a16="http://schemas.microsoft.com/office/drawing/2014/main" id="{8B3E2A73-F761-4A60-9359-A2C9C2353CF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10">
              <a:extLst>
                <a:ext uri="{FF2B5EF4-FFF2-40B4-BE49-F238E27FC236}">
                  <a16:creationId xmlns:a16="http://schemas.microsoft.com/office/drawing/2014/main" id="{F3D9D45A-7B09-4BB4-A7E8-13BA09BA141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0">
              <a:extLst>
                <a:ext uri="{FF2B5EF4-FFF2-40B4-BE49-F238E27FC236}">
                  <a16:creationId xmlns:a16="http://schemas.microsoft.com/office/drawing/2014/main" id="{A5ABEC39-350A-419D-A112-2B871E8E323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05094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3249">
          <p15:clr>
            <a:srgbClr val="FBAE40"/>
          </p15:clr>
        </p15:guide>
        <p15:guide id="7" orient="horz" pos="37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5472113" cy="46085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6240463" y="1268414"/>
            <a:ext cx="5472112" cy="4608511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31" name="Gruppieren 3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D7072CCB-7BC5-48B6-8638-6D30D9578194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1" name="Gerade Verbindung 10">
              <a:extLst>
                <a:ext uri="{FF2B5EF4-FFF2-40B4-BE49-F238E27FC236}">
                  <a16:creationId xmlns:a16="http://schemas.microsoft.com/office/drawing/2014/main" id="{33BF1F64-1D16-476E-BC2D-1A21BE270C03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1">
              <a:extLst>
                <a:ext uri="{FF2B5EF4-FFF2-40B4-BE49-F238E27FC236}">
                  <a16:creationId xmlns:a16="http://schemas.microsoft.com/office/drawing/2014/main" id="{3B5CF0B4-CAAC-4C2E-9CC1-FF41DE2E3D7E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">
              <a:extLst>
                <a:ext uri="{FF2B5EF4-FFF2-40B4-BE49-F238E27FC236}">
                  <a16:creationId xmlns:a16="http://schemas.microsoft.com/office/drawing/2014/main" id="{76234428-CD49-45B0-B851-2ABDDBF45E5B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3">
              <a:extLst>
                <a:ext uri="{FF2B5EF4-FFF2-40B4-BE49-F238E27FC236}">
                  <a16:creationId xmlns:a16="http://schemas.microsoft.com/office/drawing/2014/main" id="{148447AC-6E77-414C-BC42-BD9E4DAFCC31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4">
              <a:extLst>
                <a:ext uri="{FF2B5EF4-FFF2-40B4-BE49-F238E27FC236}">
                  <a16:creationId xmlns:a16="http://schemas.microsoft.com/office/drawing/2014/main" id="{8AFD4E99-5079-48D5-B4FA-A26B5332B08B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5">
              <a:extLst>
                <a:ext uri="{FF2B5EF4-FFF2-40B4-BE49-F238E27FC236}">
                  <a16:creationId xmlns:a16="http://schemas.microsoft.com/office/drawing/2014/main" id="{1EB316F6-F2E8-4FB8-A633-4585443EE171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id="{70E03AC3-15B3-434F-A4F3-9217F58C6576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7">
              <a:extLst>
                <a:ext uri="{FF2B5EF4-FFF2-40B4-BE49-F238E27FC236}">
                  <a16:creationId xmlns:a16="http://schemas.microsoft.com/office/drawing/2014/main" id="{1F2E3740-7175-4C3A-946C-F52547BDECAA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8">
              <a:extLst>
                <a:ext uri="{FF2B5EF4-FFF2-40B4-BE49-F238E27FC236}">
                  <a16:creationId xmlns:a16="http://schemas.microsoft.com/office/drawing/2014/main" id="{59AC91FA-F11B-421A-9AFE-0A06292AD012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F6D0E7B7-8AF1-4A75-B597-1C7814A7BD59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DE07B82B-740B-45C6-9E6F-EC83D8C20B0F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7A60B010-9977-46D5-9A91-685888566E58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AF145111-E62C-4B94-ACF1-DE376B161F6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71513FA9-83B7-4C19-A13B-576D4C9A6AB9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6C9F64C2-4700-4D57-9EAA-3F84CFCE9854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0AC5339E-FBAA-488A-B9FD-B8C0B093F40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6">
              <a:extLst>
                <a:ext uri="{FF2B5EF4-FFF2-40B4-BE49-F238E27FC236}">
                  <a16:creationId xmlns:a16="http://schemas.microsoft.com/office/drawing/2014/main" id="{4D001D75-7303-4563-8BDA-09975A7B168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id="{9BE6EBE5-D4EE-4A20-A481-1F2766E91D8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0">
              <a:extLst>
                <a:ext uri="{FF2B5EF4-FFF2-40B4-BE49-F238E27FC236}">
                  <a16:creationId xmlns:a16="http://schemas.microsoft.com/office/drawing/2014/main" id="{7B7490E6-9678-40FD-8B36-349884A2866F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10AB31B3-AA2D-424E-807B-7AF9D71112D6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1" name="Gerade Verbindung 10">
              <a:extLst>
                <a:ext uri="{FF2B5EF4-FFF2-40B4-BE49-F238E27FC236}">
                  <a16:creationId xmlns:a16="http://schemas.microsoft.com/office/drawing/2014/main" id="{3AC9C20C-4EBD-4597-B70A-0CAB46C983E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1">
              <a:extLst>
                <a:ext uri="{FF2B5EF4-FFF2-40B4-BE49-F238E27FC236}">
                  <a16:creationId xmlns:a16="http://schemas.microsoft.com/office/drawing/2014/main" id="{F3A8BFA1-8AD9-4FAC-8C2A-5F37AC98103C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2">
              <a:extLst>
                <a:ext uri="{FF2B5EF4-FFF2-40B4-BE49-F238E27FC236}">
                  <a16:creationId xmlns:a16="http://schemas.microsoft.com/office/drawing/2014/main" id="{4363EEA6-1B5C-4C25-922C-CCC4D94427D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3">
              <a:extLst>
                <a:ext uri="{FF2B5EF4-FFF2-40B4-BE49-F238E27FC236}">
                  <a16:creationId xmlns:a16="http://schemas.microsoft.com/office/drawing/2014/main" id="{6313738E-EDA1-42F1-8C4D-DFD4B37C69C8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">
              <a:extLst>
                <a:ext uri="{FF2B5EF4-FFF2-40B4-BE49-F238E27FC236}">
                  <a16:creationId xmlns:a16="http://schemas.microsoft.com/office/drawing/2014/main" id="{AF26985C-80F6-4205-993E-603C14B3C324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5">
              <a:extLst>
                <a:ext uri="{FF2B5EF4-FFF2-40B4-BE49-F238E27FC236}">
                  <a16:creationId xmlns:a16="http://schemas.microsoft.com/office/drawing/2014/main" id="{AE828FD9-2933-41B2-B14E-949C146D1B9A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6">
              <a:extLst>
                <a:ext uri="{FF2B5EF4-FFF2-40B4-BE49-F238E27FC236}">
                  <a16:creationId xmlns:a16="http://schemas.microsoft.com/office/drawing/2014/main" id="{60CE213D-6D74-46D8-B57D-84E5DDE658A1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7">
              <a:extLst>
                <a:ext uri="{FF2B5EF4-FFF2-40B4-BE49-F238E27FC236}">
                  <a16:creationId xmlns:a16="http://schemas.microsoft.com/office/drawing/2014/main" id="{3785BB28-1E0F-4C9F-899D-4F807320C3E1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8">
              <a:extLst>
                <a:ext uri="{FF2B5EF4-FFF2-40B4-BE49-F238E27FC236}">
                  <a16:creationId xmlns:a16="http://schemas.microsoft.com/office/drawing/2014/main" id="{2832BD44-CE50-4315-AF54-E27C323B5002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D5E50FF8-20E1-48D7-9A36-31AEAD417A2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CC4A6A30-8F07-4A5E-9E01-CDEB13B9886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5A005B0D-3E8D-4453-A6F7-A3CD2FB9E9F7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076D1364-5602-4D1B-B609-3563C4414374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4F45614-ECDB-4296-AAEA-7E83983898FC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7493DA17-5FF0-4F68-949E-D6060118B33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id="{3657C6C7-AEFD-47A2-B863-BCF6CE1EAF2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6">
              <a:extLst>
                <a:ext uri="{FF2B5EF4-FFF2-40B4-BE49-F238E27FC236}">
                  <a16:creationId xmlns:a16="http://schemas.microsoft.com/office/drawing/2014/main" id="{2B1CD393-0205-4674-AE82-8E088350849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id="{793FE6CB-6980-4EBB-BBB0-F1F967677DEE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0">
              <a:extLst>
                <a:ext uri="{FF2B5EF4-FFF2-40B4-BE49-F238E27FC236}">
                  <a16:creationId xmlns:a16="http://schemas.microsoft.com/office/drawing/2014/main" id="{B0792B91-F489-4CD8-8B8F-9F07BCB54208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162391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3702">
          <p15:clr>
            <a:srgbClr val="FBAE40"/>
          </p15:clr>
        </p15:guide>
        <p15:guide id="7" pos="3749">
          <p15:clr>
            <a:srgbClr val="FBAE40"/>
          </p15:clr>
        </p15:guide>
        <p15:guide id="8" pos="39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4" y="1268413"/>
            <a:ext cx="5472114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376" y="2060810"/>
            <a:ext cx="5472162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463" y="1268413"/>
            <a:ext cx="5472112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463" y="2060810"/>
            <a:ext cx="5472112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479574" y="1916790"/>
            <a:ext cx="547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240016" y="1916790"/>
            <a:ext cx="547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" name="Rechteck 30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hteck 47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0E741E53-801D-46F0-8E10-96938DD2487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9" name="Gerade Verbindung 10">
              <a:extLst>
                <a:ext uri="{FF2B5EF4-FFF2-40B4-BE49-F238E27FC236}">
                  <a16:creationId xmlns:a16="http://schemas.microsoft.com/office/drawing/2014/main" id="{A3C123B4-C03B-4A62-B349-FDC8D299A1F6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">
              <a:extLst>
                <a:ext uri="{FF2B5EF4-FFF2-40B4-BE49-F238E27FC236}">
                  <a16:creationId xmlns:a16="http://schemas.microsoft.com/office/drawing/2014/main" id="{561E0BFA-861E-49DF-A18C-B347FAD0C68F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">
              <a:extLst>
                <a:ext uri="{FF2B5EF4-FFF2-40B4-BE49-F238E27FC236}">
                  <a16:creationId xmlns:a16="http://schemas.microsoft.com/office/drawing/2014/main" id="{73D8950A-6C04-4A17-A837-ADE37311752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3">
              <a:extLst>
                <a:ext uri="{FF2B5EF4-FFF2-40B4-BE49-F238E27FC236}">
                  <a16:creationId xmlns:a16="http://schemas.microsoft.com/office/drawing/2014/main" id="{5816BC19-5BF8-4DEC-B0BE-417FD9BEB344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4">
              <a:extLst>
                <a:ext uri="{FF2B5EF4-FFF2-40B4-BE49-F238E27FC236}">
                  <a16:creationId xmlns:a16="http://schemas.microsoft.com/office/drawing/2014/main" id="{9DD2EC5C-34CD-45E2-9444-6DA54BFBFC60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5">
              <a:extLst>
                <a:ext uri="{FF2B5EF4-FFF2-40B4-BE49-F238E27FC236}">
                  <a16:creationId xmlns:a16="http://schemas.microsoft.com/office/drawing/2014/main" id="{FD749B08-7301-4998-873E-7958D8B996CF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6">
              <a:extLst>
                <a:ext uri="{FF2B5EF4-FFF2-40B4-BE49-F238E27FC236}">
                  <a16:creationId xmlns:a16="http://schemas.microsoft.com/office/drawing/2014/main" id="{65CC372A-EB8B-4F98-BAED-69F4A75734C5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7">
              <a:extLst>
                <a:ext uri="{FF2B5EF4-FFF2-40B4-BE49-F238E27FC236}">
                  <a16:creationId xmlns:a16="http://schemas.microsoft.com/office/drawing/2014/main" id="{7780547D-84C4-4EFA-B931-904B7F6281EE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8">
              <a:extLst>
                <a:ext uri="{FF2B5EF4-FFF2-40B4-BE49-F238E27FC236}">
                  <a16:creationId xmlns:a16="http://schemas.microsoft.com/office/drawing/2014/main" id="{9212E454-B242-460B-935A-06172025F29C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FDE30924-EA76-43BC-87C1-FF1F4A988C40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C3FDAB4D-30EA-43DF-B973-0FE83EB577E6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553C0C46-8354-45A9-997F-05196C7BA0FE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E4A596CB-DBB3-48A1-B342-FF8228C387B1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149F607F-2C36-430A-A8A4-353B9268A3E0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1A2B016A-78C0-494C-B61A-56DF9ECC849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4" name="Gerade Verbindung 16">
              <a:extLst>
                <a:ext uri="{FF2B5EF4-FFF2-40B4-BE49-F238E27FC236}">
                  <a16:creationId xmlns:a16="http://schemas.microsoft.com/office/drawing/2014/main" id="{99DF9789-70B5-42ED-8DC1-0F8E96F1657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id="{4BBE5EFC-98ED-455C-9A23-88F85EF7FC2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0">
              <a:extLst>
                <a:ext uri="{FF2B5EF4-FFF2-40B4-BE49-F238E27FC236}">
                  <a16:creationId xmlns:a16="http://schemas.microsoft.com/office/drawing/2014/main" id="{784DF322-3553-436C-B19D-078A1E0F0F26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id="{74AC3C0D-3B93-4468-9F4D-AE3C9843218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F49C411D-E554-442E-9573-D03EED47E9CF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9" name="Gerade Verbindung 10">
              <a:extLst>
                <a:ext uri="{FF2B5EF4-FFF2-40B4-BE49-F238E27FC236}">
                  <a16:creationId xmlns:a16="http://schemas.microsoft.com/office/drawing/2014/main" id="{7F65087C-302D-44B7-B466-2D4292DC35EE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1">
              <a:extLst>
                <a:ext uri="{FF2B5EF4-FFF2-40B4-BE49-F238E27FC236}">
                  <a16:creationId xmlns:a16="http://schemas.microsoft.com/office/drawing/2014/main" id="{20C611E8-22D2-4EAA-97DD-E70BFD07852C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2">
              <a:extLst>
                <a:ext uri="{FF2B5EF4-FFF2-40B4-BE49-F238E27FC236}">
                  <a16:creationId xmlns:a16="http://schemas.microsoft.com/office/drawing/2014/main" id="{A5DE1978-1310-4B74-9466-42DA8357E833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3">
              <a:extLst>
                <a:ext uri="{FF2B5EF4-FFF2-40B4-BE49-F238E27FC236}">
                  <a16:creationId xmlns:a16="http://schemas.microsoft.com/office/drawing/2014/main" id="{84E88317-3B88-4751-9431-B6E8F42E097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">
              <a:extLst>
                <a:ext uri="{FF2B5EF4-FFF2-40B4-BE49-F238E27FC236}">
                  <a16:creationId xmlns:a16="http://schemas.microsoft.com/office/drawing/2014/main" id="{FE3EEF04-44C3-4DAF-8F9F-2BCB46388066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5">
              <a:extLst>
                <a:ext uri="{FF2B5EF4-FFF2-40B4-BE49-F238E27FC236}">
                  <a16:creationId xmlns:a16="http://schemas.microsoft.com/office/drawing/2014/main" id="{B466E727-76C7-41E5-90E8-EAC07F007C3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6">
              <a:extLst>
                <a:ext uri="{FF2B5EF4-FFF2-40B4-BE49-F238E27FC236}">
                  <a16:creationId xmlns:a16="http://schemas.microsoft.com/office/drawing/2014/main" id="{08ED7BE2-1160-4810-9076-FFDE7E75CB55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7">
              <a:extLst>
                <a:ext uri="{FF2B5EF4-FFF2-40B4-BE49-F238E27FC236}">
                  <a16:creationId xmlns:a16="http://schemas.microsoft.com/office/drawing/2014/main" id="{29E22526-965F-4073-97BF-7B4A0B0207B5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8">
              <a:extLst>
                <a:ext uri="{FF2B5EF4-FFF2-40B4-BE49-F238E27FC236}">
                  <a16:creationId xmlns:a16="http://schemas.microsoft.com/office/drawing/2014/main" id="{BE41784A-0D29-4257-8F4C-1516386D2140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3693ACA3-50C9-4CC3-9B91-B45F7700892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AA35E619-D594-479E-8B5F-9D42D11F8E8F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83006D10-4CAD-4F8C-8AE2-AEC3C14F8049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A918471A-59D4-4388-834A-F7CF93651E9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1566FCB2-366D-4DBD-886B-5290C68B5842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FB62FC4E-D227-47AF-A776-F774ACCF6517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4" name="Gerade Verbindung 16">
              <a:extLst>
                <a:ext uri="{FF2B5EF4-FFF2-40B4-BE49-F238E27FC236}">
                  <a16:creationId xmlns:a16="http://schemas.microsoft.com/office/drawing/2014/main" id="{401EFE41-0969-4F90-A915-4CB2BCF9FA38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id="{6CDCDB07-2B8E-4A52-8D5D-9AFCE9F41E83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0">
              <a:extLst>
                <a:ext uri="{FF2B5EF4-FFF2-40B4-BE49-F238E27FC236}">
                  <a16:creationId xmlns:a16="http://schemas.microsoft.com/office/drawing/2014/main" id="{0584C417-0AE3-4B6C-924B-20B45B7403F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id="{3A9C1504-F654-4C55-825C-EAA637EBD5CD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358468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02">
          <p15:clr>
            <a:srgbClr val="FBAE40"/>
          </p15:clr>
        </p15:guide>
        <p15:guide id="3" pos="3749">
          <p15:clr>
            <a:srgbClr val="FBAE40"/>
          </p15:clr>
        </p15:guide>
        <p15:guide id="4" pos="3931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1162">
          <p15:clr>
            <a:srgbClr val="FBAE40"/>
          </p15:clr>
        </p15:guide>
        <p15:guide id="9" orient="horz" pos="1298">
          <p15:clr>
            <a:srgbClr val="FBAE40"/>
          </p15:clr>
        </p15:guide>
        <p15:guide id="10" orient="horz" pos="370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12192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4" y="1268414"/>
            <a:ext cx="7345363" cy="46085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8256587" y="1268414"/>
            <a:ext cx="3455987" cy="46085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31" name="Gruppieren 3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72B9AE16-C7C0-4B5D-AD12-88CBA1CD3DF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1" name="Gerade Verbindung 10">
              <a:extLst>
                <a:ext uri="{FF2B5EF4-FFF2-40B4-BE49-F238E27FC236}">
                  <a16:creationId xmlns:a16="http://schemas.microsoft.com/office/drawing/2014/main" id="{D3B0A284-3362-4A9A-9527-312331E6983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1">
              <a:extLst>
                <a:ext uri="{FF2B5EF4-FFF2-40B4-BE49-F238E27FC236}">
                  <a16:creationId xmlns:a16="http://schemas.microsoft.com/office/drawing/2014/main" id="{312F714C-4A69-43F8-AAF7-5412F7733A37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">
              <a:extLst>
                <a:ext uri="{FF2B5EF4-FFF2-40B4-BE49-F238E27FC236}">
                  <a16:creationId xmlns:a16="http://schemas.microsoft.com/office/drawing/2014/main" id="{095A7488-3322-4997-8CEE-DB42150EFA88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3">
              <a:extLst>
                <a:ext uri="{FF2B5EF4-FFF2-40B4-BE49-F238E27FC236}">
                  <a16:creationId xmlns:a16="http://schemas.microsoft.com/office/drawing/2014/main" id="{F4B6CAD3-6508-4CA4-83CE-16BF323DCD41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4">
              <a:extLst>
                <a:ext uri="{FF2B5EF4-FFF2-40B4-BE49-F238E27FC236}">
                  <a16:creationId xmlns:a16="http://schemas.microsoft.com/office/drawing/2014/main" id="{DB16FC96-BD77-41E0-A302-C2B8A824B64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5">
              <a:extLst>
                <a:ext uri="{FF2B5EF4-FFF2-40B4-BE49-F238E27FC236}">
                  <a16:creationId xmlns:a16="http://schemas.microsoft.com/office/drawing/2014/main" id="{80479E7F-A4F8-4FCA-B6A3-A012C15E5E95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id="{DE17D1FA-1CBF-465B-8E3D-01F2E13CCE7F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7">
              <a:extLst>
                <a:ext uri="{FF2B5EF4-FFF2-40B4-BE49-F238E27FC236}">
                  <a16:creationId xmlns:a16="http://schemas.microsoft.com/office/drawing/2014/main" id="{DF64E8E9-F36B-4D2E-BF7C-758352E834B4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8">
              <a:extLst>
                <a:ext uri="{FF2B5EF4-FFF2-40B4-BE49-F238E27FC236}">
                  <a16:creationId xmlns:a16="http://schemas.microsoft.com/office/drawing/2014/main" id="{E84E96A3-E923-48C7-96CD-881B647A5C3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B9514781-939B-42CE-A6B9-BFEA8A2EA5A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D4DC7535-7194-4FCF-83C6-88D898CC4F7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A2D19FB2-0045-49D9-8F75-A154DC00E467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62F6D557-2AF6-4A28-ACDB-1389997A200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D7BA7308-6A9E-49DA-AAA4-3CB1DEAA133E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293E31C5-6BF2-41D6-B7D4-0964153C3B7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E540ADE9-175B-45AC-9972-0612B4B604E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6">
              <a:extLst>
                <a:ext uri="{FF2B5EF4-FFF2-40B4-BE49-F238E27FC236}">
                  <a16:creationId xmlns:a16="http://schemas.microsoft.com/office/drawing/2014/main" id="{414580E6-4C53-4859-810D-341CC7B4D457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id="{7450D866-4662-4744-8737-76918D8BBE22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0">
              <a:extLst>
                <a:ext uri="{FF2B5EF4-FFF2-40B4-BE49-F238E27FC236}">
                  <a16:creationId xmlns:a16="http://schemas.microsoft.com/office/drawing/2014/main" id="{BD96BD43-9496-45E3-8E45-4B0FDEFFCEA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29069CE9-AD50-4E27-A8B5-43D74E4AC3A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1" name="Gerade Verbindung 10">
              <a:extLst>
                <a:ext uri="{FF2B5EF4-FFF2-40B4-BE49-F238E27FC236}">
                  <a16:creationId xmlns:a16="http://schemas.microsoft.com/office/drawing/2014/main" id="{F360BC2A-5FA5-4D28-888E-06B9BD44736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1">
              <a:extLst>
                <a:ext uri="{FF2B5EF4-FFF2-40B4-BE49-F238E27FC236}">
                  <a16:creationId xmlns:a16="http://schemas.microsoft.com/office/drawing/2014/main" id="{EB18A01D-1474-4606-944A-AE9FE04B036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2">
              <a:extLst>
                <a:ext uri="{FF2B5EF4-FFF2-40B4-BE49-F238E27FC236}">
                  <a16:creationId xmlns:a16="http://schemas.microsoft.com/office/drawing/2014/main" id="{08C3A22B-33F3-4387-8A68-19E9DBFC02C0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3">
              <a:extLst>
                <a:ext uri="{FF2B5EF4-FFF2-40B4-BE49-F238E27FC236}">
                  <a16:creationId xmlns:a16="http://schemas.microsoft.com/office/drawing/2014/main" id="{D25CBD61-23CF-4C86-A063-257EB916946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">
              <a:extLst>
                <a:ext uri="{FF2B5EF4-FFF2-40B4-BE49-F238E27FC236}">
                  <a16:creationId xmlns:a16="http://schemas.microsoft.com/office/drawing/2014/main" id="{3D7D4288-4512-46FC-BBE3-671C23482059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5">
              <a:extLst>
                <a:ext uri="{FF2B5EF4-FFF2-40B4-BE49-F238E27FC236}">
                  <a16:creationId xmlns:a16="http://schemas.microsoft.com/office/drawing/2014/main" id="{BC07F4AD-AFB2-4407-9368-8169A851B62E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6">
              <a:extLst>
                <a:ext uri="{FF2B5EF4-FFF2-40B4-BE49-F238E27FC236}">
                  <a16:creationId xmlns:a16="http://schemas.microsoft.com/office/drawing/2014/main" id="{4E52AD4B-A155-416B-A8B9-475FEDCC668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7">
              <a:extLst>
                <a:ext uri="{FF2B5EF4-FFF2-40B4-BE49-F238E27FC236}">
                  <a16:creationId xmlns:a16="http://schemas.microsoft.com/office/drawing/2014/main" id="{4228890A-ECAE-41DB-8BA4-705323B6AD9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8">
              <a:extLst>
                <a:ext uri="{FF2B5EF4-FFF2-40B4-BE49-F238E27FC236}">
                  <a16:creationId xmlns:a16="http://schemas.microsoft.com/office/drawing/2014/main" id="{594276E5-14AE-463F-B426-47D4421D0E98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7E0A7E18-FD91-4804-A8AF-4CC10A551A1F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AB797E8F-0012-45F0-9D0A-249CF00E9AAF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7B9F9F8F-4795-4496-87E7-AF77F190DF7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905F0CB5-82C0-45F8-917F-BBBCB195A922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61BECFE7-E588-4D95-AA92-16D9CE66414E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B4DE348B-DEAD-4E80-847F-34D2EB9CE99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id="{EDD4995F-648F-431B-968E-347A6D9DC651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6">
              <a:extLst>
                <a:ext uri="{FF2B5EF4-FFF2-40B4-BE49-F238E27FC236}">
                  <a16:creationId xmlns:a16="http://schemas.microsoft.com/office/drawing/2014/main" id="{A0931A12-1F16-428B-9C61-8DFBC6E06C60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id="{F1A4036B-3E49-4494-B27B-D21CAC4F80E2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0">
              <a:extLst>
                <a:ext uri="{FF2B5EF4-FFF2-40B4-BE49-F238E27FC236}">
                  <a16:creationId xmlns:a16="http://schemas.microsoft.com/office/drawing/2014/main" id="{D09E94DF-D798-41EC-AC0A-E96C851E56D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834852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4929">
          <p15:clr>
            <a:srgbClr val="FBAE40"/>
          </p15:clr>
        </p15:guide>
        <p15:guide id="3" pos="5201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7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190-D4C7-40E9-9A40-EE94B7FBC6FE}" type="datetime1">
              <a:rPr lang="de-DE" noProof="0" smtClean="0"/>
              <a:t>19.09.2022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71BF36A-8B7A-4E2B-BBC4-2ECCD68727AA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0" name="Gerade Verbindung 10">
              <a:extLst>
                <a:ext uri="{FF2B5EF4-FFF2-40B4-BE49-F238E27FC236}">
                  <a16:creationId xmlns:a16="http://schemas.microsoft.com/office/drawing/2014/main" id="{A32442AB-8D72-4817-836B-203679FE7125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1">
              <a:extLst>
                <a:ext uri="{FF2B5EF4-FFF2-40B4-BE49-F238E27FC236}">
                  <a16:creationId xmlns:a16="http://schemas.microsoft.com/office/drawing/2014/main" id="{C67943D6-C405-4E79-946D-926013D9B3B0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2">
              <a:extLst>
                <a:ext uri="{FF2B5EF4-FFF2-40B4-BE49-F238E27FC236}">
                  <a16:creationId xmlns:a16="http://schemas.microsoft.com/office/drawing/2014/main" id="{6A001A4B-86F0-4526-B891-8B1AF73B3460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3">
              <a:extLst>
                <a:ext uri="{FF2B5EF4-FFF2-40B4-BE49-F238E27FC236}">
                  <a16:creationId xmlns:a16="http://schemas.microsoft.com/office/drawing/2014/main" id="{DC8D460D-A9A7-42D4-B3B8-4AE7D91A6300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4">
              <a:extLst>
                <a:ext uri="{FF2B5EF4-FFF2-40B4-BE49-F238E27FC236}">
                  <a16:creationId xmlns:a16="http://schemas.microsoft.com/office/drawing/2014/main" id="{190EE23B-3F59-4112-8F9A-E6624A32DDB5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5">
              <a:extLst>
                <a:ext uri="{FF2B5EF4-FFF2-40B4-BE49-F238E27FC236}">
                  <a16:creationId xmlns:a16="http://schemas.microsoft.com/office/drawing/2014/main" id="{CF16AA81-1136-4B8B-995D-F2143FC2DC01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>
              <a:extLst>
                <a:ext uri="{FF2B5EF4-FFF2-40B4-BE49-F238E27FC236}">
                  <a16:creationId xmlns:a16="http://schemas.microsoft.com/office/drawing/2014/main" id="{877C08E4-2F35-4C77-B058-DFD3C0BC7EE8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7">
              <a:extLst>
                <a:ext uri="{FF2B5EF4-FFF2-40B4-BE49-F238E27FC236}">
                  <a16:creationId xmlns:a16="http://schemas.microsoft.com/office/drawing/2014/main" id="{12902A56-3071-4389-8F84-30D03F57BD31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8">
              <a:extLst>
                <a:ext uri="{FF2B5EF4-FFF2-40B4-BE49-F238E27FC236}">
                  <a16:creationId xmlns:a16="http://schemas.microsoft.com/office/drawing/2014/main" id="{576A0DEB-4980-491C-9343-E1735C33F97F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A384B6F-6F75-480B-AFB1-ED7B927765A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B3A9374-19B6-4357-AEAE-75E27CDB8473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C24E8AA-F71E-4847-8A64-E0C44EAD403A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EABD604-A583-4A2D-801C-05F2F5E1C97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0D9A04F-D7A9-4FE0-9649-E22C8F6E5CF7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0318EB4-ECCD-4401-9570-564BF759847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5" name="Gerade Verbindung 16">
              <a:extLst>
                <a:ext uri="{FF2B5EF4-FFF2-40B4-BE49-F238E27FC236}">
                  <a16:creationId xmlns:a16="http://schemas.microsoft.com/office/drawing/2014/main" id="{AFC020D7-A67B-4003-9474-9BBFACBB3A7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6">
              <a:extLst>
                <a:ext uri="{FF2B5EF4-FFF2-40B4-BE49-F238E27FC236}">
                  <a16:creationId xmlns:a16="http://schemas.microsoft.com/office/drawing/2014/main" id="{27F9C101-05D6-42FB-B1D9-4443C9FF32B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0">
              <a:extLst>
                <a:ext uri="{FF2B5EF4-FFF2-40B4-BE49-F238E27FC236}">
                  <a16:creationId xmlns:a16="http://schemas.microsoft.com/office/drawing/2014/main" id="{6D483A8C-0D36-4F75-9483-38D9A1A42B9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10">
              <a:extLst>
                <a:ext uri="{FF2B5EF4-FFF2-40B4-BE49-F238E27FC236}">
                  <a16:creationId xmlns:a16="http://schemas.microsoft.com/office/drawing/2014/main" id="{BD0277C4-3D3F-41D7-930C-18D70E21123F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14FBE10-ABD9-4A06-958C-8E2E55E89ADD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30" name="Gerade Verbindung 10">
              <a:extLst>
                <a:ext uri="{FF2B5EF4-FFF2-40B4-BE49-F238E27FC236}">
                  <a16:creationId xmlns:a16="http://schemas.microsoft.com/office/drawing/2014/main" id="{317EA88A-3B36-4C49-951A-0A6AC7A6EB44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1">
              <a:extLst>
                <a:ext uri="{FF2B5EF4-FFF2-40B4-BE49-F238E27FC236}">
                  <a16:creationId xmlns:a16="http://schemas.microsoft.com/office/drawing/2014/main" id="{59604EAD-75EC-4FB9-AC7D-45E6B4D9A771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2">
              <a:extLst>
                <a:ext uri="{FF2B5EF4-FFF2-40B4-BE49-F238E27FC236}">
                  <a16:creationId xmlns:a16="http://schemas.microsoft.com/office/drawing/2014/main" id="{328EF486-ABCB-46FE-867A-EF9571BB2DE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3">
              <a:extLst>
                <a:ext uri="{FF2B5EF4-FFF2-40B4-BE49-F238E27FC236}">
                  <a16:creationId xmlns:a16="http://schemas.microsoft.com/office/drawing/2014/main" id="{64CA6105-86E0-42A8-8740-B8111715E93C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4">
              <a:extLst>
                <a:ext uri="{FF2B5EF4-FFF2-40B4-BE49-F238E27FC236}">
                  <a16:creationId xmlns:a16="http://schemas.microsoft.com/office/drawing/2014/main" id="{7200CB57-81C1-472E-8FB4-9735150BC91B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5">
              <a:extLst>
                <a:ext uri="{FF2B5EF4-FFF2-40B4-BE49-F238E27FC236}">
                  <a16:creationId xmlns:a16="http://schemas.microsoft.com/office/drawing/2014/main" id="{A00A2787-D4ED-45FE-B13E-180C14CA5FAD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6">
              <a:extLst>
                <a:ext uri="{FF2B5EF4-FFF2-40B4-BE49-F238E27FC236}">
                  <a16:creationId xmlns:a16="http://schemas.microsoft.com/office/drawing/2014/main" id="{53275B99-DE6D-4553-B5F6-1039D124AF8C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7">
              <a:extLst>
                <a:ext uri="{FF2B5EF4-FFF2-40B4-BE49-F238E27FC236}">
                  <a16:creationId xmlns:a16="http://schemas.microsoft.com/office/drawing/2014/main" id="{21F21F9F-C9E3-4C8E-AF6E-1F70B310C0AD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8">
              <a:extLst>
                <a:ext uri="{FF2B5EF4-FFF2-40B4-BE49-F238E27FC236}">
                  <a16:creationId xmlns:a16="http://schemas.microsoft.com/office/drawing/2014/main" id="{E592AF3B-699C-4FAF-9608-01AE384B1B1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B1B09737-1882-425F-9FED-1CFD54E35DA0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B33F3CE-ABB5-4F29-B950-F8036A9E8AB0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81A88783-F499-4F6B-8079-A8DFC399564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689CFEFC-DD38-41D2-BA5D-37CDB7611C2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EC64A44C-3E18-456C-A12E-A96095FBE051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4DB5CC03-5BE8-4AC9-8056-2824671899C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45" name="Gerade Verbindung 16">
              <a:extLst>
                <a:ext uri="{FF2B5EF4-FFF2-40B4-BE49-F238E27FC236}">
                  <a16:creationId xmlns:a16="http://schemas.microsoft.com/office/drawing/2014/main" id="{53701D91-79E5-4DA5-BB0F-2F90B3247A01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16">
              <a:extLst>
                <a:ext uri="{FF2B5EF4-FFF2-40B4-BE49-F238E27FC236}">
                  <a16:creationId xmlns:a16="http://schemas.microsoft.com/office/drawing/2014/main" id="{B2A58D8D-E3AF-47E3-9102-BFD6AED83B1D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0">
              <a:extLst>
                <a:ext uri="{FF2B5EF4-FFF2-40B4-BE49-F238E27FC236}">
                  <a16:creationId xmlns:a16="http://schemas.microsoft.com/office/drawing/2014/main" id="{DBFE2AF6-1DF3-4D2B-93CA-860131C988A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">
              <a:extLst>
                <a:ext uri="{FF2B5EF4-FFF2-40B4-BE49-F238E27FC236}">
                  <a16:creationId xmlns:a16="http://schemas.microsoft.com/office/drawing/2014/main" id="{31622C57-5FF6-449F-AB3B-D41D47A83A2F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9078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618">
          <p15:clr>
            <a:srgbClr val="FBAE40"/>
          </p15:clr>
        </p15:guide>
        <p15:guide id="6" orient="horz" pos="7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63" name="Rechteck 262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CH" noProof="0" dirty="0"/>
              <a:t>Titel Agenda einfügen…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6" y="1268414"/>
            <a:ext cx="11233150" cy="460851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/>
            </a:lvl1pPr>
            <a:lvl2pPr marL="648000" indent="-288000">
              <a:buClr>
                <a:schemeClr val="tx1"/>
              </a:buClr>
              <a:buFont typeface="Calibri" pitchFamily="34" charset="0"/>
              <a:buChar char="–"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1C8-B4DC-42E9-84DE-CD6B8287A17C}" type="datetime1">
              <a:rPr lang="de-DE" noProof="0" smtClean="0"/>
              <a:t>19.09.2022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779183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orient="horz" pos="618">
          <p15:clr>
            <a:srgbClr val="FBAE40"/>
          </p15:clr>
        </p15:guide>
        <p15:guide id="6" orient="horz" pos="7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 (SVG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981076"/>
            <a:ext cx="11233150" cy="1368710"/>
          </a:xfrm>
        </p:spPr>
        <p:txBody>
          <a:bodyPr anchor="b" anchorCtr="0"/>
          <a:lstStyle>
            <a:lvl1pPr algn="l">
              <a:defRPr sz="32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4" y="2420860"/>
            <a:ext cx="11233151" cy="719578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3284983"/>
            <a:ext cx="12192000" cy="3573017"/>
          </a:xfrm>
          <a:noFill/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90544024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>
          <p15:clr>
            <a:srgbClr val="FBAE40"/>
          </p15:clr>
        </p15:guide>
        <p15:guide id="3" pos="7378">
          <p15:clr>
            <a:srgbClr val="FBAE40"/>
          </p15:clr>
        </p15:guide>
        <p15:guide id="4" pos="7680">
          <p15:clr>
            <a:srgbClr val="FBAE40"/>
          </p15:clr>
        </p15:guide>
        <p15:guide id="5" orient="horz" pos="2069">
          <p15:clr>
            <a:srgbClr val="FBAE40"/>
          </p15:clr>
        </p15:guide>
        <p15:guide id="6" orient="horz" pos="1979">
          <p15:clr>
            <a:srgbClr val="FBAE40"/>
          </p15:clr>
        </p15:guide>
        <p15:guide id="7" orient="horz" pos="1480">
          <p15:clr>
            <a:srgbClr val="FBAE40"/>
          </p15:clr>
        </p15:guide>
        <p15:guide id="8" orient="horz" pos="1525">
          <p15:clr>
            <a:srgbClr val="FBAE40"/>
          </p15:clr>
        </p15:guide>
        <p15:guide id="9" orient="horz" pos="618">
          <p15:clr>
            <a:srgbClr val="FBAE40"/>
          </p15:clr>
        </p15:guide>
        <p15:guide id="10" orient="horz" pos="43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(Was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/>
          <p:nvPr/>
        </p:nvSpPr>
        <p:spPr>
          <a:xfrm>
            <a:off x="-1" y="1"/>
            <a:ext cx="12192001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1512912"/>
          </a:xfrm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11" y="2786817"/>
            <a:ext cx="4634921" cy="22984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7" y="4204183"/>
            <a:ext cx="4356916" cy="132935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5" y="1844859"/>
            <a:ext cx="11233149" cy="864041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024939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1706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orient="horz" pos="1026">
          <p15:clr>
            <a:srgbClr val="FBAE40"/>
          </p15:clr>
        </p15:guide>
        <p15:guide id="5" orient="horz" pos="73">
          <p15:clr>
            <a:srgbClr val="FBAE40"/>
          </p15:clr>
        </p15:guide>
        <p15:guide id="6" pos="73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2">
            <a:extLst>
              <a:ext uri="{FF2B5EF4-FFF2-40B4-BE49-F238E27FC236}">
                <a16:creationId xmlns:a16="http://schemas.microsoft.com/office/drawing/2014/main" id="{33730671-342B-4F9D-BAE5-A6788C1261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Rechteck 12"/>
          <p:cNvSpPr/>
          <p:nvPr/>
        </p:nvSpPr>
        <p:spPr>
          <a:xfrm>
            <a:off x="0" y="1"/>
            <a:ext cx="12191999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9425" y="1844859"/>
            <a:ext cx="11233150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Vorname Name / Funktion / E-Mail…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9425" y="4437140"/>
            <a:ext cx="2592388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Mastertextformat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359150" y="4437140"/>
            <a:ext cx="2592388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Mastertextformat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240462" y="4437140"/>
            <a:ext cx="2592387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Mastertextformat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9120187" y="4437140"/>
            <a:ext cx="2592387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Mastertextformat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1440852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AB63BC5-B608-40A6-8B49-AEACF8EC92BD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" name="Gerade Verbindung 10">
              <a:extLst>
                <a:ext uri="{FF2B5EF4-FFF2-40B4-BE49-F238E27FC236}">
                  <a16:creationId xmlns:a16="http://schemas.microsoft.com/office/drawing/2014/main" id="{25D8F268-B0B1-4DEB-9BA4-E05B9F69F360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1">
              <a:extLst>
                <a:ext uri="{FF2B5EF4-FFF2-40B4-BE49-F238E27FC236}">
                  <a16:creationId xmlns:a16="http://schemas.microsoft.com/office/drawing/2014/main" id="{AB02C2E7-0DA0-4668-89D8-95DAB8DA18E4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2">
              <a:extLst>
                <a:ext uri="{FF2B5EF4-FFF2-40B4-BE49-F238E27FC236}">
                  <a16:creationId xmlns:a16="http://schemas.microsoft.com/office/drawing/2014/main" id="{EDEF9C4E-3238-4B6F-80F4-26CC4E99A100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3">
              <a:extLst>
                <a:ext uri="{FF2B5EF4-FFF2-40B4-BE49-F238E27FC236}">
                  <a16:creationId xmlns:a16="http://schemas.microsoft.com/office/drawing/2014/main" id="{80627E3F-3348-470A-92CC-61D8CD787829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4">
              <a:extLst>
                <a:ext uri="{FF2B5EF4-FFF2-40B4-BE49-F238E27FC236}">
                  <a16:creationId xmlns:a16="http://schemas.microsoft.com/office/drawing/2014/main" id="{D97B5116-30F9-4D14-95B6-684243F23120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5">
              <a:extLst>
                <a:ext uri="{FF2B5EF4-FFF2-40B4-BE49-F238E27FC236}">
                  <a16:creationId xmlns:a16="http://schemas.microsoft.com/office/drawing/2014/main" id="{FD46B62F-5065-45F3-AFBF-4BF14E9E11CA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6">
              <a:extLst>
                <a:ext uri="{FF2B5EF4-FFF2-40B4-BE49-F238E27FC236}">
                  <a16:creationId xmlns:a16="http://schemas.microsoft.com/office/drawing/2014/main" id="{B9DBCBB5-D1BB-4FC9-84C7-6F676A9F07A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7">
              <a:extLst>
                <a:ext uri="{FF2B5EF4-FFF2-40B4-BE49-F238E27FC236}">
                  <a16:creationId xmlns:a16="http://schemas.microsoft.com/office/drawing/2014/main" id="{0F164F46-0602-4103-BBE4-4A8A9F673F4F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8">
              <a:extLst>
                <a:ext uri="{FF2B5EF4-FFF2-40B4-BE49-F238E27FC236}">
                  <a16:creationId xmlns:a16="http://schemas.microsoft.com/office/drawing/2014/main" id="{905FF3C6-EF86-4862-9F75-5EC879566C8E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2360B2F-5C19-4DC8-971A-FF3CF18C2F7A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AD5E49A-8C6B-4AD2-8FA5-5A0FBF8FAA30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049F824-F9A4-4D77-B67F-B39C21EBA463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127EE7E6-38F9-4067-8968-E2AB774648F5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7F52058-D274-4665-946B-F636687D393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F3E0000-6B50-40CA-8616-F2A4AA413C4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9" name="Gerade Verbindung 16">
              <a:extLst>
                <a:ext uri="{FF2B5EF4-FFF2-40B4-BE49-F238E27FC236}">
                  <a16:creationId xmlns:a16="http://schemas.microsoft.com/office/drawing/2014/main" id="{99665C89-60EE-45EC-8C2F-EAE0F7191414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6">
              <a:extLst>
                <a:ext uri="{FF2B5EF4-FFF2-40B4-BE49-F238E27FC236}">
                  <a16:creationId xmlns:a16="http://schemas.microsoft.com/office/drawing/2014/main" id="{0C6E2F9E-F72D-4884-BDEA-6BA4E844D39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0">
              <a:extLst>
                <a:ext uri="{FF2B5EF4-FFF2-40B4-BE49-F238E27FC236}">
                  <a16:creationId xmlns:a16="http://schemas.microsoft.com/office/drawing/2014/main" id="{CB9579E9-E23A-4FE0-9402-9224A25B6B9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0">
              <a:extLst>
                <a:ext uri="{FF2B5EF4-FFF2-40B4-BE49-F238E27FC236}">
                  <a16:creationId xmlns:a16="http://schemas.microsoft.com/office/drawing/2014/main" id="{A2DA02D6-0690-4704-8E2C-9C147DC096A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850E2FD-3120-47B2-98A7-A4C68D490A0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35" name="Gerade Verbindung 10">
              <a:extLst>
                <a:ext uri="{FF2B5EF4-FFF2-40B4-BE49-F238E27FC236}">
                  <a16:creationId xmlns:a16="http://schemas.microsoft.com/office/drawing/2014/main" id="{3B41414B-4B9D-4974-9CBC-A6C510F927E2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1">
              <a:extLst>
                <a:ext uri="{FF2B5EF4-FFF2-40B4-BE49-F238E27FC236}">
                  <a16:creationId xmlns:a16="http://schemas.microsoft.com/office/drawing/2014/main" id="{13C2B8F3-CF2D-4239-8C93-B271E2361CEF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2">
              <a:extLst>
                <a:ext uri="{FF2B5EF4-FFF2-40B4-BE49-F238E27FC236}">
                  <a16:creationId xmlns:a16="http://schemas.microsoft.com/office/drawing/2014/main" id="{88E3A04E-8BB3-4FEB-88AA-4B9BB9839695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3">
              <a:extLst>
                <a:ext uri="{FF2B5EF4-FFF2-40B4-BE49-F238E27FC236}">
                  <a16:creationId xmlns:a16="http://schemas.microsoft.com/office/drawing/2014/main" id="{C0154B1F-B361-4F56-9A7C-9324571FEB0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4">
              <a:extLst>
                <a:ext uri="{FF2B5EF4-FFF2-40B4-BE49-F238E27FC236}">
                  <a16:creationId xmlns:a16="http://schemas.microsoft.com/office/drawing/2014/main" id="{F2A8AF2B-B27F-456E-830A-FB1459A9B8DD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5">
              <a:extLst>
                <a:ext uri="{FF2B5EF4-FFF2-40B4-BE49-F238E27FC236}">
                  <a16:creationId xmlns:a16="http://schemas.microsoft.com/office/drawing/2014/main" id="{B1D7B0A8-6A12-472F-8B07-1901CEAA484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6">
              <a:extLst>
                <a:ext uri="{FF2B5EF4-FFF2-40B4-BE49-F238E27FC236}">
                  <a16:creationId xmlns:a16="http://schemas.microsoft.com/office/drawing/2014/main" id="{BB769861-BEAF-4111-B851-E194918B769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7">
              <a:extLst>
                <a:ext uri="{FF2B5EF4-FFF2-40B4-BE49-F238E27FC236}">
                  <a16:creationId xmlns:a16="http://schemas.microsoft.com/office/drawing/2014/main" id="{A4542114-EA8D-4840-AD8B-30D07BB78707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18">
              <a:extLst>
                <a:ext uri="{FF2B5EF4-FFF2-40B4-BE49-F238E27FC236}">
                  <a16:creationId xmlns:a16="http://schemas.microsoft.com/office/drawing/2014/main" id="{E9CF4DFB-D7B7-4BD6-8F7C-C5407DD08877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2DD007E3-9E5B-4945-A188-71CE5F9FD6C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7EF61945-94A0-43C1-AB56-45C7DECD5938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C7FF2A70-8679-49EF-A75B-2DBCCF24743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C5255C60-B99F-4D6D-B997-C2ADD8E55B6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6F991B75-FC40-4A87-8337-B7FB11E09E1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5CFD0C98-50D5-4D7D-8905-89CF10E0474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50" name="Gerade Verbindung 16">
              <a:extLst>
                <a:ext uri="{FF2B5EF4-FFF2-40B4-BE49-F238E27FC236}">
                  <a16:creationId xmlns:a16="http://schemas.microsoft.com/office/drawing/2014/main" id="{B12777D2-CCF3-4555-B4C3-2783D1FEFB2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6">
              <a:extLst>
                <a:ext uri="{FF2B5EF4-FFF2-40B4-BE49-F238E27FC236}">
                  <a16:creationId xmlns:a16="http://schemas.microsoft.com/office/drawing/2014/main" id="{864C5106-DFE5-4D02-8FEC-76FB52AAA24B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0">
              <a:extLst>
                <a:ext uri="{FF2B5EF4-FFF2-40B4-BE49-F238E27FC236}">
                  <a16:creationId xmlns:a16="http://schemas.microsoft.com/office/drawing/2014/main" id="{F5C39200-90DB-4208-B1F6-AEE372FE774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">
              <a:extLst>
                <a:ext uri="{FF2B5EF4-FFF2-40B4-BE49-F238E27FC236}">
                  <a16:creationId xmlns:a16="http://schemas.microsoft.com/office/drawing/2014/main" id="{04D4BD96-D728-4E4B-9C62-DC8DDB1C366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981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orient="horz" pos="1979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orient="horz" pos="981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2795">
          <p15:clr>
            <a:srgbClr val="FBAE40"/>
          </p15:clr>
        </p15:guide>
        <p15:guide id="7" orient="horz" pos="3884">
          <p15:clr>
            <a:srgbClr val="FBAE40"/>
          </p15:clr>
        </p15:guide>
        <p15:guide id="8" pos="1935">
          <p15:clr>
            <a:srgbClr val="FBAE40"/>
          </p15:clr>
        </p15:guide>
        <p15:guide id="9" pos="2116">
          <p15:clr>
            <a:srgbClr val="FBAE40"/>
          </p15:clr>
        </p15:guide>
        <p15:guide id="10" pos="3749">
          <p15:clr>
            <a:srgbClr val="FBAE40"/>
          </p15:clr>
        </p15:guide>
        <p15:guide id="11" pos="3931">
          <p15:clr>
            <a:srgbClr val="FBAE40"/>
          </p15:clr>
        </p15:guide>
        <p15:guide id="12" pos="5564">
          <p15:clr>
            <a:srgbClr val="FBAE40"/>
          </p15:clr>
        </p15:guide>
        <p15:guide id="13" pos="5745">
          <p15:clr>
            <a:srgbClr val="FBAE40"/>
          </p15:clr>
        </p15:guide>
        <p15:guide id="14" pos="73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1440852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900" y="1942700"/>
            <a:ext cx="3109675" cy="154205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40" y="3041173"/>
            <a:ext cx="2923155" cy="89189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9424" y="1844859"/>
            <a:ext cx="7345364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Vorname Name / Funktion / E-Mail…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9375" y="4437140"/>
            <a:ext cx="2592437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359150" y="4437140"/>
            <a:ext cx="2592388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 i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240016" y="4437140"/>
            <a:ext cx="2592834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9120335" y="4437140"/>
            <a:ext cx="2592239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13B9C5-72BE-42FC-AB4A-8F13EF26E240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6" name="Gerade Verbindung 10">
              <a:extLst>
                <a:ext uri="{FF2B5EF4-FFF2-40B4-BE49-F238E27FC236}">
                  <a16:creationId xmlns:a16="http://schemas.microsoft.com/office/drawing/2014/main" id="{7D5E657A-CB69-49DF-84AE-F0E02C9E0B2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>
              <a:extLst>
                <a:ext uri="{FF2B5EF4-FFF2-40B4-BE49-F238E27FC236}">
                  <a16:creationId xmlns:a16="http://schemas.microsoft.com/office/drawing/2014/main" id="{3CE9385F-0518-4F46-845E-113D259BDC3A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>
              <a:extLst>
                <a:ext uri="{FF2B5EF4-FFF2-40B4-BE49-F238E27FC236}">
                  <a16:creationId xmlns:a16="http://schemas.microsoft.com/office/drawing/2014/main" id="{A3FF2F48-87F6-43CA-9207-7446AF33410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>
              <a:extLst>
                <a:ext uri="{FF2B5EF4-FFF2-40B4-BE49-F238E27FC236}">
                  <a16:creationId xmlns:a16="http://schemas.microsoft.com/office/drawing/2014/main" id="{EEB130E3-9758-4ED5-A1D3-7CFD45645312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4">
              <a:extLst>
                <a:ext uri="{FF2B5EF4-FFF2-40B4-BE49-F238E27FC236}">
                  <a16:creationId xmlns:a16="http://schemas.microsoft.com/office/drawing/2014/main" id="{AE1B2074-3423-4A99-8756-C2B4704E4BF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5">
              <a:extLst>
                <a:ext uri="{FF2B5EF4-FFF2-40B4-BE49-F238E27FC236}">
                  <a16:creationId xmlns:a16="http://schemas.microsoft.com/office/drawing/2014/main" id="{67A8D900-BE29-4BEC-88C5-35EED244B62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6">
              <a:extLst>
                <a:ext uri="{FF2B5EF4-FFF2-40B4-BE49-F238E27FC236}">
                  <a16:creationId xmlns:a16="http://schemas.microsoft.com/office/drawing/2014/main" id="{7303F50F-2CB0-4D56-B201-08620750330A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7">
              <a:extLst>
                <a:ext uri="{FF2B5EF4-FFF2-40B4-BE49-F238E27FC236}">
                  <a16:creationId xmlns:a16="http://schemas.microsoft.com/office/drawing/2014/main" id="{8A4331B4-BC91-464C-83CD-BB806227B8F8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>
              <a:extLst>
                <a:ext uri="{FF2B5EF4-FFF2-40B4-BE49-F238E27FC236}">
                  <a16:creationId xmlns:a16="http://schemas.microsoft.com/office/drawing/2014/main" id="{1E774458-41B5-4A10-9AA7-9F17D2DBA39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6F0F7A2B-D72C-4500-9611-DA722689E5F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74DF75D3-EB03-44E0-AAC4-CF16D7687AD4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1E4798D-8C3C-445F-AEE7-5E0BEB46512B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90E24D7-5DBF-402B-8802-03734A065BD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DEEACE42-02B3-401B-912F-E37A460AAE22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4BDF852C-68EA-486D-8321-52AAAF7D2BAD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31" name="Gerade Verbindung 16">
              <a:extLst>
                <a:ext uri="{FF2B5EF4-FFF2-40B4-BE49-F238E27FC236}">
                  <a16:creationId xmlns:a16="http://schemas.microsoft.com/office/drawing/2014/main" id="{C15D05A0-5FCE-40A4-AEB7-A548E9CDC195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6">
              <a:extLst>
                <a:ext uri="{FF2B5EF4-FFF2-40B4-BE49-F238E27FC236}">
                  <a16:creationId xmlns:a16="http://schemas.microsoft.com/office/drawing/2014/main" id="{1396F406-C50C-4BD8-869A-C4A6C554204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0">
              <a:extLst>
                <a:ext uri="{FF2B5EF4-FFF2-40B4-BE49-F238E27FC236}">
                  <a16:creationId xmlns:a16="http://schemas.microsoft.com/office/drawing/2014/main" id="{DE627BAE-DC9E-4F2B-868C-2D79AE7C016D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0">
              <a:extLst>
                <a:ext uri="{FF2B5EF4-FFF2-40B4-BE49-F238E27FC236}">
                  <a16:creationId xmlns:a16="http://schemas.microsoft.com/office/drawing/2014/main" id="{101008FC-7092-42B8-B2DB-8A87E8C0B418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19A6D72-BEE3-43AC-A4C4-1A7BEEBE666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36" name="Gerade Verbindung 10">
              <a:extLst>
                <a:ext uri="{FF2B5EF4-FFF2-40B4-BE49-F238E27FC236}">
                  <a16:creationId xmlns:a16="http://schemas.microsoft.com/office/drawing/2014/main" id="{5F8F8A1F-034A-4A48-B4D2-4CDF9ABA1CE8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1">
              <a:extLst>
                <a:ext uri="{FF2B5EF4-FFF2-40B4-BE49-F238E27FC236}">
                  <a16:creationId xmlns:a16="http://schemas.microsoft.com/office/drawing/2014/main" id="{EF9D404F-B258-4D83-BC11-B8F2BDC0FB09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2">
              <a:extLst>
                <a:ext uri="{FF2B5EF4-FFF2-40B4-BE49-F238E27FC236}">
                  <a16:creationId xmlns:a16="http://schemas.microsoft.com/office/drawing/2014/main" id="{6417FED8-53F8-4AF4-B80B-299A2B5ECA86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3">
              <a:extLst>
                <a:ext uri="{FF2B5EF4-FFF2-40B4-BE49-F238E27FC236}">
                  <a16:creationId xmlns:a16="http://schemas.microsoft.com/office/drawing/2014/main" id="{09723417-275D-4E68-9C10-C194C0E1EFC8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4">
              <a:extLst>
                <a:ext uri="{FF2B5EF4-FFF2-40B4-BE49-F238E27FC236}">
                  <a16:creationId xmlns:a16="http://schemas.microsoft.com/office/drawing/2014/main" id="{39C6E2DF-DA5B-4E82-88B1-C58A6537B3D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5">
              <a:extLst>
                <a:ext uri="{FF2B5EF4-FFF2-40B4-BE49-F238E27FC236}">
                  <a16:creationId xmlns:a16="http://schemas.microsoft.com/office/drawing/2014/main" id="{402E0D2B-CAB0-4E7D-8225-CB8757CB253B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6">
              <a:extLst>
                <a:ext uri="{FF2B5EF4-FFF2-40B4-BE49-F238E27FC236}">
                  <a16:creationId xmlns:a16="http://schemas.microsoft.com/office/drawing/2014/main" id="{D5D54B59-D7B0-4E8B-B7E1-75C4409CEE03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17">
              <a:extLst>
                <a:ext uri="{FF2B5EF4-FFF2-40B4-BE49-F238E27FC236}">
                  <a16:creationId xmlns:a16="http://schemas.microsoft.com/office/drawing/2014/main" id="{BE839C9F-FA9D-4991-9E39-9A691DF44CE1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18">
              <a:extLst>
                <a:ext uri="{FF2B5EF4-FFF2-40B4-BE49-F238E27FC236}">
                  <a16:creationId xmlns:a16="http://schemas.microsoft.com/office/drawing/2014/main" id="{A4ABD8A5-4E33-4E13-95BF-5FBB720A166E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8CE5EF67-7A61-46C6-9281-3AF27E5288D8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AB654989-C292-4D9E-882F-E6FF4306B1E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3FB09DBC-7052-4C88-B506-C5F41AB64E0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C02D731E-F1E3-4212-ADD7-D244C34FBCF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2FA8A221-0578-466D-B44C-4DC8B2F4E20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D0E93EB6-6D2D-44FB-83A2-C73879D9EDAA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51" name="Gerade Verbindung 16">
              <a:extLst>
                <a:ext uri="{FF2B5EF4-FFF2-40B4-BE49-F238E27FC236}">
                  <a16:creationId xmlns:a16="http://schemas.microsoft.com/office/drawing/2014/main" id="{43503515-2A99-46C7-BC6D-9C5769EC4471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6">
              <a:extLst>
                <a:ext uri="{FF2B5EF4-FFF2-40B4-BE49-F238E27FC236}">
                  <a16:creationId xmlns:a16="http://schemas.microsoft.com/office/drawing/2014/main" id="{B75BCD25-F56E-449A-83F0-9246A105CEB2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">
              <a:extLst>
                <a:ext uri="{FF2B5EF4-FFF2-40B4-BE49-F238E27FC236}">
                  <a16:creationId xmlns:a16="http://schemas.microsoft.com/office/drawing/2014/main" id="{AEC41411-1FF9-4EAF-B18C-FD521B200A9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">
              <a:extLst>
                <a:ext uri="{FF2B5EF4-FFF2-40B4-BE49-F238E27FC236}">
                  <a16:creationId xmlns:a16="http://schemas.microsoft.com/office/drawing/2014/main" id="{03F7BCB1-01E1-40DF-BD7E-1B0358FCFF62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58354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orient="horz" pos="1979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orient="horz" pos="981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2795">
          <p15:clr>
            <a:srgbClr val="FBAE40"/>
          </p15:clr>
        </p15:guide>
        <p15:guide id="7" orient="horz" pos="3884">
          <p15:clr>
            <a:srgbClr val="FBAE40"/>
          </p15:clr>
        </p15:guide>
        <p15:guide id="8" pos="3931">
          <p15:clr>
            <a:srgbClr val="FBAE40"/>
          </p15:clr>
        </p15:guide>
        <p15:guide id="9" pos="302">
          <p15:clr>
            <a:srgbClr val="FBAE40"/>
          </p15:clr>
        </p15:guide>
        <p15:guide id="10" pos="1935">
          <p15:clr>
            <a:srgbClr val="FBAE40"/>
          </p15:clr>
        </p15:guide>
        <p15:guide id="11" pos="2116">
          <p15:clr>
            <a:srgbClr val="FBAE40"/>
          </p15:clr>
        </p15:guide>
        <p15:guide id="12" pos="5564">
          <p15:clr>
            <a:srgbClr val="FBAE40"/>
          </p15:clr>
        </p15:guide>
        <p15:guide id="13" pos="5745">
          <p15:clr>
            <a:srgbClr val="FBAE40"/>
          </p15:clr>
        </p15:guide>
        <p15:guide id="14" pos="73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V Titel und 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783633" y="1124680"/>
            <a:ext cx="8928942" cy="5184656"/>
          </a:xfrm>
          <a:prstGeom prst="roundRect">
            <a:avLst>
              <a:gd name="adj" fmla="val 3661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108000" rIns="10800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5"/>
          </p:nvPr>
        </p:nvSpPr>
        <p:spPr>
          <a:xfrm>
            <a:off x="335361" y="1268413"/>
            <a:ext cx="2448272" cy="324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vert270" lIns="36000" tIns="0" anchor="t" anchorCtr="0"/>
          <a:lstStyle>
            <a:lvl1pPr marL="0" indent="0" algn="ctr">
              <a:buNone/>
              <a:defRPr sz="2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822" y="1268413"/>
            <a:ext cx="2231801" cy="4897437"/>
          </a:xfrm>
        </p:spPr>
        <p:txBody>
          <a:bodyPr tIns="36000">
            <a:normAutofit/>
          </a:bodyPr>
          <a:lstStyle>
            <a:lvl1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/>
            </a:lvl1pPr>
            <a:lvl2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 b="1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3pPr>
            <a:lvl4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/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1" name="Rechteck 40"/>
          <p:cNvSpPr/>
          <p:nvPr/>
        </p:nvSpPr>
        <p:spPr>
          <a:xfrm>
            <a:off x="12629874" y="6164537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8.00</a:t>
            </a:r>
          </a:p>
        </p:txBody>
      </p:sp>
      <p:sp>
        <p:nvSpPr>
          <p:cNvPr id="42" name="Rechteck 41"/>
          <p:cNvSpPr/>
          <p:nvPr/>
        </p:nvSpPr>
        <p:spPr>
          <a:xfrm>
            <a:off x="12315261" y="6020945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12629874" y="1126221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6.40</a:t>
            </a:r>
          </a:p>
        </p:txBody>
      </p:sp>
      <p:cxnSp>
        <p:nvCxnSpPr>
          <p:cNvPr id="44" name="Gerade Verbindung 43"/>
          <p:cNvCxnSpPr/>
          <p:nvPr/>
        </p:nvCxnSpPr>
        <p:spPr>
          <a:xfrm>
            <a:off x="12315261" y="6308537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12629874" y="836640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6.80</a:t>
            </a:r>
          </a:p>
        </p:txBody>
      </p:sp>
      <p:sp>
        <p:nvSpPr>
          <p:cNvPr id="46" name="Rechteck 45"/>
          <p:cNvSpPr/>
          <p:nvPr/>
        </p:nvSpPr>
        <p:spPr>
          <a:xfrm>
            <a:off x="12315261" y="709272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 </a:t>
            </a:r>
            <a:r>
              <a:rPr lang="de-CH" sz="700" baseline="0" dirty="0">
                <a:latin typeface="Arial" pitchFamily="34" charset="0"/>
                <a:cs typeface="Arial" pitchFamily="34" charset="0"/>
              </a:rPr>
              <a:t>title</a:t>
            </a:r>
            <a:endParaRPr lang="de-CH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>
          <a:xfrm>
            <a:off x="12315261" y="98066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12315261" y="1269573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cxnSp>
        <p:nvCxnSpPr>
          <p:cNvPr id="49" name="Gerade Verbindung 48"/>
          <p:cNvCxnSpPr/>
          <p:nvPr/>
        </p:nvCxnSpPr>
        <p:spPr>
          <a:xfrm>
            <a:off x="12288688" y="115888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12426878" y="55844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Top 9.20 </a:t>
            </a:r>
          </a:p>
        </p:txBody>
      </p:sp>
      <p:cxnSp>
        <p:nvCxnSpPr>
          <p:cNvPr id="51" name="Gerade Verbindung 50"/>
          <p:cNvCxnSpPr/>
          <p:nvPr/>
        </p:nvCxnSpPr>
        <p:spPr>
          <a:xfrm>
            <a:off x="12288688" y="6730371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12426878" y="6670327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Rand  9.20 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12315261" y="3705522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12459281" y="3645478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Center 0.80</a:t>
            </a:r>
          </a:p>
        </p:txBody>
      </p:sp>
      <p:cxnSp>
        <p:nvCxnSpPr>
          <p:cNvPr id="59" name="Gerade Verbindung 58"/>
          <p:cNvCxnSpPr/>
          <p:nvPr/>
        </p:nvCxnSpPr>
        <p:spPr>
          <a:xfrm>
            <a:off x="12315261" y="112468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BF29644-D0EF-479B-8675-8412191C74E6}"/>
              </a:ext>
            </a:extLst>
          </p:cNvPr>
          <p:cNvGrpSpPr/>
          <p:nvPr/>
        </p:nvGrpSpPr>
        <p:grpSpPr>
          <a:xfrm>
            <a:off x="335360" y="6885384"/>
            <a:ext cx="11377284" cy="144097"/>
            <a:chOff x="251636" y="6885384"/>
            <a:chExt cx="11377284" cy="144097"/>
          </a:xfrm>
        </p:grpSpPr>
        <p:cxnSp>
          <p:nvCxnSpPr>
            <p:cNvPr id="35" name="Gerade Verbindung 12">
              <a:extLst>
                <a:ext uri="{FF2B5EF4-FFF2-40B4-BE49-F238E27FC236}">
                  <a16:creationId xmlns:a16="http://schemas.microsoft.com/office/drawing/2014/main" id="{410390C5-5C61-4880-A86B-D03F429AE1EF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7">
              <a:extLst>
                <a:ext uri="{FF2B5EF4-FFF2-40B4-BE49-F238E27FC236}">
                  <a16:creationId xmlns:a16="http://schemas.microsoft.com/office/drawing/2014/main" id="{B2B0031C-F83A-4BD2-9AEE-5F63D254B8FC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C51340E7-F380-4B42-9474-80C24D5FB0B4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D31E45D0-199B-40FC-9EDF-15A923A03A4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cxnSp>
          <p:nvCxnSpPr>
            <p:cNvPr id="67" name="Gerade Verbindung 10">
              <a:extLst>
                <a:ext uri="{FF2B5EF4-FFF2-40B4-BE49-F238E27FC236}">
                  <a16:creationId xmlns:a16="http://schemas.microsoft.com/office/drawing/2014/main" id="{8DF6986E-3814-46C2-9815-5302943562A6}"/>
                </a:ext>
              </a:extLst>
            </p:cNvPr>
            <p:cNvCxnSpPr/>
            <p:nvPr/>
          </p:nvCxnSpPr>
          <p:spPr>
            <a:xfrm flipV="1">
              <a:off x="2687507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10">
              <a:extLst>
                <a:ext uri="{FF2B5EF4-FFF2-40B4-BE49-F238E27FC236}">
                  <a16:creationId xmlns:a16="http://schemas.microsoft.com/office/drawing/2014/main" id="{0574DB8E-5A2B-4C04-B953-6A45099C284C}"/>
                </a:ext>
              </a:extLst>
            </p:cNvPr>
            <p:cNvCxnSpPr/>
            <p:nvPr/>
          </p:nvCxnSpPr>
          <p:spPr>
            <a:xfrm flipV="1">
              <a:off x="2627726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10">
              <a:extLst>
                <a:ext uri="{FF2B5EF4-FFF2-40B4-BE49-F238E27FC236}">
                  <a16:creationId xmlns:a16="http://schemas.microsoft.com/office/drawing/2014/main" id="{9554CDFA-17FE-4500-83FA-B1F7128E8034}"/>
                </a:ext>
              </a:extLst>
            </p:cNvPr>
            <p:cNvCxnSpPr/>
            <p:nvPr/>
          </p:nvCxnSpPr>
          <p:spPr>
            <a:xfrm flipV="1">
              <a:off x="2516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7A5F00B-FD1F-4CDD-AD54-C93D7B19D35A}"/>
              </a:ext>
            </a:extLst>
          </p:cNvPr>
          <p:cNvGrpSpPr/>
          <p:nvPr/>
        </p:nvGrpSpPr>
        <p:grpSpPr>
          <a:xfrm>
            <a:off x="335360" y="6885384"/>
            <a:ext cx="11377284" cy="144097"/>
            <a:chOff x="251636" y="6885384"/>
            <a:chExt cx="11377284" cy="144097"/>
          </a:xfrm>
        </p:grpSpPr>
        <p:cxnSp>
          <p:nvCxnSpPr>
            <p:cNvPr id="33" name="Gerade Verbindung 12">
              <a:extLst>
                <a:ext uri="{FF2B5EF4-FFF2-40B4-BE49-F238E27FC236}">
                  <a16:creationId xmlns:a16="http://schemas.microsoft.com/office/drawing/2014/main" id="{B56DD666-0E40-4FBB-B2F7-0EE289AFF5F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7">
              <a:extLst>
                <a:ext uri="{FF2B5EF4-FFF2-40B4-BE49-F238E27FC236}">
                  <a16:creationId xmlns:a16="http://schemas.microsoft.com/office/drawing/2014/main" id="{45FF528A-2C9B-45A8-B27C-D9AF05954120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0B0FAB4C-821A-4F75-B152-34A43C63CCAB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0380F8F0-04C7-4A19-95D6-C6E270F5C2D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cxnSp>
          <p:nvCxnSpPr>
            <p:cNvPr id="38" name="Gerade Verbindung 10">
              <a:extLst>
                <a:ext uri="{FF2B5EF4-FFF2-40B4-BE49-F238E27FC236}">
                  <a16:creationId xmlns:a16="http://schemas.microsoft.com/office/drawing/2014/main" id="{C59DD84B-8C68-4375-B826-8F7E0A9F8986}"/>
                </a:ext>
              </a:extLst>
            </p:cNvPr>
            <p:cNvCxnSpPr/>
            <p:nvPr/>
          </p:nvCxnSpPr>
          <p:spPr>
            <a:xfrm flipV="1">
              <a:off x="2687507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0">
              <a:extLst>
                <a:ext uri="{FF2B5EF4-FFF2-40B4-BE49-F238E27FC236}">
                  <a16:creationId xmlns:a16="http://schemas.microsoft.com/office/drawing/2014/main" id="{BA8BA4BE-C9FF-444F-BE12-1CC7D6A89C6A}"/>
                </a:ext>
              </a:extLst>
            </p:cNvPr>
            <p:cNvCxnSpPr/>
            <p:nvPr/>
          </p:nvCxnSpPr>
          <p:spPr>
            <a:xfrm flipV="1">
              <a:off x="2627726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0">
              <a:extLst>
                <a:ext uri="{FF2B5EF4-FFF2-40B4-BE49-F238E27FC236}">
                  <a16:creationId xmlns:a16="http://schemas.microsoft.com/office/drawing/2014/main" id="{0C5373A5-6720-46D4-B188-95D74E0126AB}"/>
                </a:ext>
              </a:extLst>
            </p:cNvPr>
            <p:cNvCxnSpPr/>
            <p:nvPr/>
          </p:nvCxnSpPr>
          <p:spPr>
            <a:xfrm flipV="1">
              <a:off x="2516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030400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1753">
          <p15:clr>
            <a:srgbClr val="FBAE40"/>
          </p15:clr>
        </p15:guide>
        <p15:guide id="2" pos="1708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  <p15:guide id="9" pos="21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Not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B45C2-0884-44E3-9454-1CCD9323CDC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9600" dirty="0">
                <a:solidFill>
                  <a:schemeClr val="tx2"/>
                </a:solidFill>
              </a:rPr>
              <a:t>Slide master end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6000" dirty="0">
                <a:solidFill>
                  <a:schemeClr val="tx1"/>
                </a:solidFill>
              </a:rPr>
              <a:t>Delete all layouts after 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6000" dirty="0">
                <a:solidFill>
                  <a:schemeClr val="tx1"/>
                </a:solidFill>
              </a:rPr>
              <a:t>this layout</a:t>
            </a:r>
          </a:p>
        </p:txBody>
      </p:sp>
    </p:spTree>
    <p:extLst>
      <p:ext uri="{BB962C8B-B14F-4D97-AF65-F5344CB8AC3E}">
        <p14:creationId xmlns:p14="http://schemas.microsoft.com/office/powerpoint/2010/main" val="18685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360000" indent="-360000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" name="Gerade Verbindung 10"/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F4C7FF69-9606-44FA-9CC4-D76AAEDA8428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id="{368F53E4-5421-4756-A4BB-6EFB9E9C7AD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id="{DA3CB4D3-A454-4E4B-B711-B599730BAA35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0">
              <a:extLst>
                <a:ext uri="{FF2B5EF4-FFF2-40B4-BE49-F238E27FC236}">
                  <a16:creationId xmlns:a16="http://schemas.microsoft.com/office/drawing/2014/main" id="{299D4A6B-32DF-499F-9DA7-AC7130D40C7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hteck 124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8325-4904-4AC5-9783-3EE04805F252}" type="datetime1">
              <a:rPr lang="de-DE" noProof="0" smtClean="0"/>
              <a:t>19.09.2022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53530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pos="302">
          <p15:clr>
            <a:srgbClr val="FBAE40"/>
          </p15:clr>
        </p15:guide>
        <p15:guide id="6" pos="73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9ACE76A3-BFD3-439D-A548-D2C48AFD9C22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0" name="Gerade Verbindung 10">
              <a:extLst>
                <a:ext uri="{FF2B5EF4-FFF2-40B4-BE49-F238E27FC236}">
                  <a16:creationId xmlns:a16="http://schemas.microsoft.com/office/drawing/2014/main" id="{4E9F9AF3-915B-4897-817D-BB267B2552BB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">
              <a:extLst>
                <a:ext uri="{FF2B5EF4-FFF2-40B4-BE49-F238E27FC236}">
                  <a16:creationId xmlns:a16="http://schemas.microsoft.com/office/drawing/2014/main" id="{F43A1747-3C1E-4771-9FC6-4BCA790344C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2">
              <a:extLst>
                <a:ext uri="{FF2B5EF4-FFF2-40B4-BE49-F238E27FC236}">
                  <a16:creationId xmlns:a16="http://schemas.microsoft.com/office/drawing/2014/main" id="{B7A93B8E-AE77-46EA-BADB-0FC0AC6EFA6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3">
              <a:extLst>
                <a:ext uri="{FF2B5EF4-FFF2-40B4-BE49-F238E27FC236}">
                  <a16:creationId xmlns:a16="http://schemas.microsoft.com/office/drawing/2014/main" id="{E664D45D-D251-47F3-9843-1C955A56D277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4">
              <a:extLst>
                <a:ext uri="{FF2B5EF4-FFF2-40B4-BE49-F238E27FC236}">
                  <a16:creationId xmlns:a16="http://schemas.microsoft.com/office/drawing/2014/main" id="{1858D08A-2DC7-4590-9A80-342BBECB7463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5">
              <a:extLst>
                <a:ext uri="{FF2B5EF4-FFF2-40B4-BE49-F238E27FC236}">
                  <a16:creationId xmlns:a16="http://schemas.microsoft.com/office/drawing/2014/main" id="{E86AF7B5-129D-4FE2-A258-580CC1042D43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6">
              <a:extLst>
                <a:ext uri="{FF2B5EF4-FFF2-40B4-BE49-F238E27FC236}">
                  <a16:creationId xmlns:a16="http://schemas.microsoft.com/office/drawing/2014/main" id="{33FBD9A7-49EC-4BC7-84A3-EB848DCF7835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7">
              <a:extLst>
                <a:ext uri="{FF2B5EF4-FFF2-40B4-BE49-F238E27FC236}">
                  <a16:creationId xmlns:a16="http://schemas.microsoft.com/office/drawing/2014/main" id="{A5F11265-DC80-45DC-B530-9D55986D87C8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8">
              <a:extLst>
                <a:ext uri="{FF2B5EF4-FFF2-40B4-BE49-F238E27FC236}">
                  <a16:creationId xmlns:a16="http://schemas.microsoft.com/office/drawing/2014/main" id="{E3553B36-A8B2-4D3C-AA9D-9D2D2423604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1358BB54-EEF7-407A-988B-15AA734B6F6F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9C289B03-4E5F-4F24-843D-920FB396E68A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07806BC1-A21C-4C21-9F0C-EAC6DD66FB49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48990644-A620-4962-BF0E-AAB4251D305B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86F1E075-4709-40AC-A3DC-F09942104E1F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FE1436A4-F5FB-448F-B5D6-B9D68D4AB5E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5" name="Gerade Verbindung 16">
              <a:extLst>
                <a:ext uri="{FF2B5EF4-FFF2-40B4-BE49-F238E27FC236}">
                  <a16:creationId xmlns:a16="http://schemas.microsoft.com/office/drawing/2014/main" id="{053F7091-9328-4207-BA52-794A50E71A5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AF633B57-BED2-4A87-B94B-13CD67F22DC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0">
              <a:extLst>
                <a:ext uri="{FF2B5EF4-FFF2-40B4-BE49-F238E27FC236}">
                  <a16:creationId xmlns:a16="http://schemas.microsoft.com/office/drawing/2014/main" id="{3B57DBE8-85BA-4992-A6EE-BC10D460A462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id="{CA8CCAB1-E0BC-455E-973B-7FC9E158A116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6" y="1268414"/>
            <a:ext cx="11233150" cy="36004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grpSp>
        <p:nvGrpSpPr>
          <p:cNvPr id="250" name="Gruppieren 249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251" name="Gruppieren 250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275" name="Rechteck 27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6" name="Rechteck 27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77" name="Rechteck 27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8" name="Rechteck 27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9" name="Rechteck 27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0" name="Rechteck 27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1" name="Rechteck 28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2" name="Rechteck 28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3" name="Rechteck 28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84" name="Rechteck 28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5" name="Rechteck 28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6" name="Rechteck 28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7" name="Rechteck 286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8" name="Rechteck 287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89" name="Rechteck 288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0" name="Rechteck 289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1" name="Rechteck 290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2" name="Rechteck 291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3" name="Rechteck 292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4" name="Rechteck 293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5" name="Rechteck 294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96" name="Rechteck 295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7" name="Rechteck 296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8" name="Rechteck 297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9" name="Rechteck 298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0" name="Rechteck 299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01" name="Rechteck 300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2" name="Rechteck 301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3" name="Rechteck 302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4" name="Rechteck 303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5" name="Rechteck 304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6" name="Rechteck 305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7" name="Rechteck 306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08" name="Rechteck 307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9" name="Rechteck 308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0" name="Rechteck 309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5" name="Rechteck 314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6" name="Rechteck 315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7" name="Rechteck 316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8" name="Rechteck 317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9" name="Rechteck 318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20" name="Rechteck 319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1" name="Rechteck 320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2" name="Rechteck 321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3" name="Rechteck 322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24" name="Rechteck 323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5" name="Rechteck 324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6" name="Rechteck 325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7" name="Rechteck 326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8" name="Rechteck 327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9" name="Rechteck 328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0" name="Rechteck 329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1" name="Rechteck 330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2" name="Rechteck 331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3" name="Rechteck 332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4" name="Rechteck 333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5" name="Rechteck 334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6" name="Rechteck 335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7" name="Rechteck 336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8" name="Rechteck 337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39" name="Rechteck 338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0" name="Rechteck 339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1" name="Rechteck 340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2" name="Rechteck 341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52" name="Rechteck 251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5" name="Gerade Verbindung 254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hteck 255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57" name="Rechteck 256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58" name="Gerade Verbindung 257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hteck 258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60" name="Gerade Verbindung 259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hteck 260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62" name="Gerade Verbindung 261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hteck 262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69" name="Gerade Verbindung 268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Rechteck 342"/>
            <p:cNvSpPr/>
            <p:nvPr/>
          </p:nvSpPr>
          <p:spPr>
            <a:xfrm>
              <a:off x="9567263" y="472433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344" name="Rechteck 343"/>
            <p:cNvSpPr/>
            <p:nvPr/>
          </p:nvSpPr>
          <p:spPr>
            <a:xfrm>
              <a:off x="9252650" y="45807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5" name="Gerade Verbindung 344"/>
            <p:cNvCxnSpPr/>
            <p:nvPr/>
          </p:nvCxnSpPr>
          <p:spPr>
            <a:xfrm>
              <a:off x="9252650" y="48683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Rechteck 345"/>
            <p:cNvSpPr/>
            <p:nvPr/>
          </p:nvSpPr>
          <p:spPr>
            <a:xfrm>
              <a:off x="9567263" y="515878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347" name="Rechteck 346"/>
            <p:cNvSpPr/>
            <p:nvPr/>
          </p:nvSpPr>
          <p:spPr>
            <a:xfrm>
              <a:off x="9252650" y="530213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8" name="Gerade Verbindung 347"/>
            <p:cNvCxnSpPr/>
            <p:nvPr/>
          </p:nvCxnSpPr>
          <p:spPr>
            <a:xfrm>
              <a:off x="9252650" y="515724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479425" y="5157788"/>
            <a:ext cx="11233150" cy="1006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73658B3E-43B0-4018-8B5C-9DFB7FCCF8DB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0" name="Gerade Verbindung 10">
              <a:extLst>
                <a:ext uri="{FF2B5EF4-FFF2-40B4-BE49-F238E27FC236}">
                  <a16:creationId xmlns:a16="http://schemas.microsoft.com/office/drawing/2014/main" id="{60863484-E4CF-4662-9072-40ED59F5EE36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1">
              <a:extLst>
                <a:ext uri="{FF2B5EF4-FFF2-40B4-BE49-F238E27FC236}">
                  <a16:creationId xmlns:a16="http://schemas.microsoft.com/office/drawing/2014/main" id="{6A9101EB-77CF-47C5-AA6B-505ABB335749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2">
              <a:extLst>
                <a:ext uri="{FF2B5EF4-FFF2-40B4-BE49-F238E27FC236}">
                  <a16:creationId xmlns:a16="http://schemas.microsoft.com/office/drawing/2014/main" id="{4923B2CC-9EFE-4EB8-B9C8-40FCE3CBF884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">
              <a:extLst>
                <a:ext uri="{FF2B5EF4-FFF2-40B4-BE49-F238E27FC236}">
                  <a16:creationId xmlns:a16="http://schemas.microsoft.com/office/drawing/2014/main" id="{CF88C649-6CF6-485A-8033-9E18A101D55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4">
              <a:extLst>
                <a:ext uri="{FF2B5EF4-FFF2-40B4-BE49-F238E27FC236}">
                  <a16:creationId xmlns:a16="http://schemas.microsoft.com/office/drawing/2014/main" id="{CE247E80-25EF-467B-914F-17C57B06667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5">
              <a:extLst>
                <a:ext uri="{FF2B5EF4-FFF2-40B4-BE49-F238E27FC236}">
                  <a16:creationId xmlns:a16="http://schemas.microsoft.com/office/drawing/2014/main" id="{A2C15C6C-4C7B-454B-A58D-7C28E6BB9D9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C14CCDB1-E23C-46C7-9CE3-831BB2BA07F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7">
              <a:extLst>
                <a:ext uri="{FF2B5EF4-FFF2-40B4-BE49-F238E27FC236}">
                  <a16:creationId xmlns:a16="http://schemas.microsoft.com/office/drawing/2014/main" id="{0F4AAC9A-44AB-498E-B3F5-B726F3F0A25F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8">
              <a:extLst>
                <a:ext uri="{FF2B5EF4-FFF2-40B4-BE49-F238E27FC236}">
                  <a16:creationId xmlns:a16="http://schemas.microsoft.com/office/drawing/2014/main" id="{330D806B-8214-4D69-A01D-6BEE7C7C6779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75AF8219-83F6-4A43-998D-DD3E358BDF9B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79EE10F7-B553-40E1-B46A-37290C0521A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A430D8B6-1CF6-4A21-962F-3EC3C0E4C4D3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F91D9F5A-E0F7-4E4C-99D6-99245DE5B47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5C360626-A0CB-4783-A20A-871B54F4AD57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4325B415-261F-4AE1-9B6D-D65D663BDC76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5" name="Gerade Verbindung 16">
              <a:extLst>
                <a:ext uri="{FF2B5EF4-FFF2-40B4-BE49-F238E27FC236}">
                  <a16:creationId xmlns:a16="http://schemas.microsoft.com/office/drawing/2014/main" id="{B667F980-764D-46C6-A7FA-979245455624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id="{9E1E99F6-6FCA-41CA-9029-23794EF1507D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0">
              <a:extLst>
                <a:ext uri="{FF2B5EF4-FFF2-40B4-BE49-F238E27FC236}">
                  <a16:creationId xmlns:a16="http://schemas.microsoft.com/office/drawing/2014/main" id="{0BA862EA-47F8-4208-8CDA-5E7E5C57889D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0">
              <a:extLst>
                <a:ext uri="{FF2B5EF4-FFF2-40B4-BE49-F238E27FC236}">
                  <a16:creationId xmlns:a16="http://schemas.microsoft.com/office/drawing/2014/main" id="{4F113CBD-2265-4718-A621-2A7E1237CC7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59984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61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3067">
          <p15:clr>
            <a:srgbClr val="FBAE40"/>
          </p15:clr>
        </p15:guide>
        <p15:guide id="5" orient="horz" pos="3249">
          <p15:clr>
            <a:srgbClr val="FBAE40"/>
          </p15:clr>
        </p15:guide>
        <p15:guide id="6" orient="horz" pos="3884">
          <p15:clr>
            <a:srgbClr val="FBAE40"/>
          </p15:clr>
        </p15:guide>
        <p15:guide id="7" pos="3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424" y="1268413"/>
            <a:ext cx="5472114" cy="489743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6240463" y="1268413"/>
            <a:ext cx="5472112" cy="489743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8" name="Rechteck 27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8" name="Gerade Verbindung 37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8E18FD-6A5A-4020-9EDC-EE6AC29EC10F}" type="datetime1">
              <a:rPr lang="de-DE" noProof="0" smtClean="0"/>
              <a:t>19.09.2022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8D80EE28-4FBA-4BD1-AC69-61C4BBC245D7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0" name="Gerade Verbindung 10">
              <a:extLst>
                <a:ext uri="{FF2B5EF4-FFF2-40B4-BE49-F238E27FC236}">
                  <a16:creationId xmlns:a16="http://schemas.microsoft.com/office/drawing/2014/main" id="{6AB5314A-786B-47E9-BE77-A473E6D2EF4D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id="{06CEDDFE-3252-4D5F-B6BA-D17E1EDA67F6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id="{683732CB-7F12-4F50-AC23-72C850ECAB2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id="{C78EB400-7FF9-4381-8D11-F6FE21F5EBF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id="{15F5D345-341D-4EAE-8D7D-E0695CB59062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id="{A44C34A2-6070-4465-8CA7-65CDBBB5D93B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773D8BBB-0513-4257-BC10-4019D0AD9A2C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7">
              <a:extLst>
                <a:ext uri="{FF2B5EF4-FFF2-40B4-BE49-F238E27FC236}">
                  <a16:creationId xmlns:a16="http://schemas.microsoft.com/office/drawing/2014/main" id="{9B581F1C-D9F4-4C03-BC2F-E61C7EE12DC4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8">
              <a:extLst>
                <a:ext uri="{FF2B5EF4-FFF2-40B4-BE49-F238E27FC236}">
                  <a16:creationId xmlns:a16="http://schemas.microsoft.com/office/drawing/2014/main" id="{088C95D5-2582-49F5-854F-22BEEE8E67C8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17E6D816-F2BA-4EB2-A80C-EE1611DA085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7707A49D-B4BA-4E84-A9BC-5D95D55E4FC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7A0052ED-E212-4AAF-8BF3-4E3AC5B8F388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A0AC40CA-FA5C-49B1-A88A-91C43F1BFD9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15DA538B-438C-4D91-90AE-088C4EE0B436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CC0F46BE-DB49-40B1-8473-36441C143139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id="{2D0DF52B-78B0-48F7-A9BB-93B5E7019C98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4121C912-6A9A-42E3-9131-1E82884BB476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id="{3D84EFFA-C675-4633-BA13-BF68ED593383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id="{CC610A9C-B0AF-482A-A38A-1A56ED1A0D42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B4083510-BF3D-480C-A267-398F132C028B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0" name="Gerade Verbindung 10">
              <a:extLst>
                <a:ext uri="{FF2B5EF4-FFF2-40B4-BE49-F238E27FC236}">
                  <a16:creationId xmlns:a16="http://schemas.microsoft.com/office/drawing/2014/main" id="{7B67948B-A392-41B6-A27E-3A652F98BC68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1">
              <a:extLst>
                <a:ext uri="{FF2B5EF4-FFF2-40B4-BE49-F238E27FC236}">
                  <a16:creationId xmlns:a16="http://schemas.microsoft.com/office/drawing/2014/main" id="{CA684436-C3F4-4C82-9162-EE25A8080EBA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2">
              <a:extLst>
                <a:ext uri="{FF2B5EF4-FFF2-40B4-BE49-F238E27FC236}">
                  <a16:creationId xmlns:a16="http://schemas.microsoft.com/office/drawing/2014/main" id="{7CC3C7F9-D3DF-4F21-8BDA-5FBA86C7F25F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3">
              <a:extLst>
                <a:ext uri="{FF2B5EF4-FFF2-40B4-BE49-F238E27FC236}">
                  <a16:creationId xmlns:a16="http://schemas.microsoft.com/office/drawing/2014/main" id="{82C75DA2-5533-46E3-A8D2-71681922DC8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">
              <a:extLst>
                <a:ext uri="{FF2B5EF4-FFF2-40B4-BE49-F238E27FC236}">
                  <a16:creationId xmlns:a16="http://schemas.microsoft.com/office/drawing/2014/main" id="{249A64D2-7DDC-4EB3-905A-605E188B1E1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5">
              <a:extLst>
                <a:ext uri="{FF2B5EF4-FFF2-40B4-BE49-F238E27FC236}">
                  <a16:creationId xmlns:a16="http://schemas.microsoft.com/office/drawing/2014/main" id="{E5C20A48-246B-40A9-9549-E0A31B8B43B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id="{269C5A0B-7001-4ADE-86F1-47A4396BE1C4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7">
              <a:extLst>
                <a:ext uri="{FF2B5EF4-FFF2-40B4-BE49-F238E27FC236}">
                  <a16:creationId xmlns:a16="http://schemas.microsoft.com/office/drawing/2014/main" id="{411227FD-F6DF-47AC-870B-E333B46A792B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8">
              <a:extLst>
                <a:ext uri="{FF2B5EF4-FFF2-40B4-BE49-F238E27FC236}">
                  <a16:creationId xmlns:a16="http://schemas.microsoft.com/office/drawing/2014/main" id="{78B7A080-78C7-4568-8B06-C2BDF7345ED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B2C1D48D-8B30-4E83-AC90-8971DBA94AA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FFBADB5D-CB10-400C-9961-2080ADD66032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3B6B5487-5BCC-496C-B173-1AA8A123F83D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8A34C50B-4AD0-44DC-87EC-1D04EF307FEB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15554F71-61CF-45B6-9E7A-3E89D27515E0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387647B1-A7D5-44E8-A83E-6C99E166943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id="{09B6F9D3-AB86-41A0-8EA7-7E441919417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id="{918A94DA-0D7B-4079-AFE8-1F1BAB82234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id="{F144148E-3BBB-4D90-B1A0-BDB431E8CDB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id="{3EE7D5C3-E7D5-4D62-81FE-737FE120807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432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  <p15:guide id="4" pos="302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4" y="1268413"/>
            <a:ext cx="5472114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424" y="2060810"/>
            <a:ext cx="5472113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463" y="1268413"/>
            <a:ext cx="5472112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463" y="2060810"/>
            <a:ext cx="5472112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479574" y="1916790"/>
            <a:ext cx="54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240214" y="1916790"/>
            <a:ext cx="54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5" name="Rechteck 24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hteck 109"/>
            <p:cNvSpPr/>
            <p:nvPr/>
          </p:nvSpPr>
          <p:spPr>
            <a:xfrm>
              <a:off x="9567263" y="206235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3.80</a:t>
              </a:r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9252650" y="220570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2" name="Gerade Verbindung 111"/>
            <p:cNvCxnSpPr/>
            <p:nvPr/>
          </p:nvCxnSpPr>
          <p:spPr>
            <a:xfrm>
              <a:off x="9252650" y="206081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hteck 112"/>
            <p:cNvSpPr/>
            <p:nvPr/>
          </p:nvSpPr>
          <p:spPr>
            <a:xfrm>
              <a:off x="9567263" y="16999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4.40</a:t>
              </a:r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9252650" y="15563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5" name="Gerade Verbindung 114"/>
            <p:cNvCxnSpPr/>
            <p:nvPr/>
          </p:nvCxnSpPr>
          <p:spPr>
            <a:xfrm>
              <a:off x="9252650" y="18439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A03FE09C-E9CE-4E6D-ACE6-4CFF67C9943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7" name="Gerade Verbindung 10">
              <a:extLst>
                <a:ext uri="{FF2B5EF4-FFF2-40B4-BE49-F238E27FC236}">
                  <a16:creationId xmlns:a16="http://schemas.microsoft.com/office/drawing/2014/main" id="{E994F1CF-083A-45EB-9769-DD90843C6FAE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">
              <a:extLst>
                <a:ext uri="{FF2B5EF4-FFF2-40B4-BE49-F238E27FC236}">
                  <a16:creationId xmlns:a16="http://schemas.microsoft.com/office/drawing/2014/main" id="{7977AABF-369E-44FB-BBBE-CE2C0FC03EE4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2">
              <a:extLst>
                <a:ext uri="{FF2B5EF4-FFF2-40B4-BE49-F238E27FC236}">
                  <a16:creationId xmlns:a16="http://schemas.microsoft.com/office/drawing/2014/main" id="{3A7D8276-04DC-49A7-A55B-C2E9395206EB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3">
              <a:extLst>
                <a:ext uri="{FF2B5EF4-FFF2-40B4-BE49-F238E27FC236}">
                  <a16:creationId xmlns:a16="http://schemas.microsoft.com/office/drawing/2014/main" id="{CAD357FB-6B72-4F88-88AC-97EFEF2A5BF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4">
              <a:extLst>
                <a:ext uri="{FF2B5EF4-FFF2-40B4-BE49-F238E27FC236}">
                  <a16:creationId xmlns:a16="http://schemas.microsoft.com/office/drawing/2014/main" id="{08B4580C-0683-43A5-8C95-925C6F49779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5">
              <a:extLst>
                <a:ext uri="{FF2B5EF4-FFF2-40B4-BE49-F238E27FC236}">
                  <a16:creationId xmlns:a16="http://schemas.microsoft.com/office/drawing/2014/main" id="{6434028E-ECCA-43E9-B878-319A035ACB0F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6">
              <a:extLst>
                <a:ext uri="{FF2B5EF4-FFF2-40B4-BE49-F238E27FC236}">
                  <a16:creationId xmlns:a16="http://schemas.microsoft.com/office/drawing/2014/main" id="{2DDFC56A-E08A-4542-B4A0-D8B5553BBBF4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7">
              <a:extLst>
                <a:ext uri="{FF2B5EF4-FFF2-40B4-BE49-F238E27FC236}">
                  <a16:creationId xmlns:a16="http://schemas.microsoft.com/office/drawing/2014/main" id="{E9ACB21F-C49B-4DEF-8E61-C20BF7D17256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8">
              <a:extLst>
                <a:ext uri="{FF2B5EF4-FFF2-40B4-BE49-F238E27FC236}">
                  <a16:creationId xmlns:a16="http://schemas.microsoft.com/office/drawing/2014/main" id="{39878BC9-F11B-4A12-9664-05B445092098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2431980A-3520-46F0-AE0A-D6156CD5110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B5A413A1-C7A5-4443-BE8A-B287861BB44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01479A06-EA81-47C0-9A3D-48E7FEDF99DB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D60E0605-A0EB-4197-BC42-7DA393DA1FAD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081D4D28-A387-46A0-8B51-73F7C6BE608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D4EE2702-39CB-4D35-BEB0-2FC6B1F91FCA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2" name="Gerade Verbindung 16">
              <a:extLst>
                <a:ext uri="{FF2B5EF4-FFF2-40B4-BE49-F238E27FC236}">
                  <a16:creationId xmlns:a16="http://schemas.microsoft.com/office/drawing/2014/main" id="{DCB0D61E-051F-4780-89A9-F65CADA55B4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6">
              <a:extLst>
                <a:ext uri="{FF2B5EF4-FFF2-40B4-BE49-F238E27FC236}">
                  <a16:creationId xmlns:a16="http://schemas.microsoft.com/office/drawing/2014/main" id="{61DD041D-AF3A-46A7-97D6-E4569E4348B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0">
              <a:extLst>
                <a:ext uri="{FF2B5EF4-FFF2-40B4-BE49-F238E27FC236}">
                  <a16:creationId xmlns:a16="http://schemas.microsoft.com/office/drawing/2014/main" id="{734212A9-1C30-4B21-B9FE-B31CD2A4324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0">
              <a:extLst>
                <a:ext uri="{FF2B5EF4-FFF2-40B4-BE49-F238E27FC236}">
                  <a16:creationId xmlns:a16="http://schemas.microsoft.com/office/drawing/2014/main" id="{F869D316-54FB-44FC-AA39-987541A3B59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61E4000A-8300-4F3A-AD1B-D19FC614EA87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id="{B2193B7B-70A1-4489-A0CD-DF729EB6962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1">
              <a:extLst>
                <a:ext uri="{FF2B5EF4-FFF2-40B4-BE49-F238E27FC236}">
                  <a16:creationId xmlns:a16="http://schemas.microsoft.com/office/drawing/2014/main" id="{C6DB9530-25F8-4959-83BB-3A468990B1B4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2">
              <a:extLst>
                <a:ext uri="{FF2B5EF4-FFF2-40B4-BE49-F238E27FC236}">
                  <a16:creationId xmlns:a16="http://schemas.microsoft.com/office/drawing/2014/main" id="{A935921E-3841-4F74-B119-334671BC5CE4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3">
              <a:extLst>
                <a:ext uri="{FF2B5EF4-FFF2-40B4-BE49-F238E27FC236}">
                  <a16:creationId xmlns:a16="http://schemas.microsoft.com/office/drawing/2014/main" id="{83951D90-BD4B-412C-8D4C-CA758ABCCD73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">
              <a:extLst>
                <a:ext uri="{FF2B5EF4-FFF2-40B4-BE49-F238E27FC236}">
                  <a16:creationId xmlns:a16="http://schemas.microsoft.com/office/drawing/2014/main" id="{DB9E64FE-9F18-4B19-983D-A123D44E2AF0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5">
              <a:extLst>
                <a:ext uri="{FF2B5EF4-FFF2-40B4-BE49-F238E27FC236}">
                  <a16:creationId xmlns:a16="http://schemas.microsoft.com/office/drawing/2014/main" id="{85FA97E2-26EA-438F-BD18-AC098EFCFA56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6">
              <a:extLst>
                <a:ext uri="{FF2B5EF4-FFF2-40B4-BE49-F238E27FC236}">
                  <a16:creationId xmlns:a16="http://schemas.microsoft.com/office/drawing/2014/main" id="{803CBD95-6519-4201-A024-1F18D3CCE12F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7">
              <a:extLst>
                <a:ext uri="{FF2B5EF4-FFF2-40B4-BE49-F238E27FC236}">
                  <a16:creationId xmlns:a16="http://schemas.microsoft.com/office/drawing/2014/main" id="{8C0BC301-5521-45E1-A1AC-7B55A1267A7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8">
              <a:extLst>
                <a:ext uri="{FF2B5EF4-FFF2-40B4-BE49-F238E27FC236}">
                  <a16:creationId xmlns:a16="http://schemas.microsoft.com/office/drawing/2014/main" id="{87EF8586-76A4-4E11-8EC0-B41A5FDE3DD4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8ED0D86F-B073-491C-B523-492F6EFCCC2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BCBA322F-33B6-44A3-A324-1E73F3416657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032669BD-535C-4800-94EA-5E7AE8C79D24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989CC3D6-4A31-44D7-81C3-644F5A66B84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4B976E2A-2AC9-423F-A18A-1DDBE787B34F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793919BF-252C-4A85-A491-6B83BCD51BDC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2" name="Gerade Verbindung 16">
              <a:extLst>
                <a:ext uri="{FF2B5EF4-FFF2-40B4-BE49-F238E27FC236}">
                  <a16:creationId xmlns:a16="http://schemas.microsoft.com/office/drawing/2014/main" id="{7A289CBB-F628-46DB-ACA9-053C573707BC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6">
              <a:extLst>
                <a:ext uri="{FF2B5EF4-FFF2-40B4-BE49-F238E27FC236}">
                  <a16:creationId xmlns:a16="http://schemas.microsoft.com/office/drawing/2014/main" id="{C51D126F-A118-426A-96FD-4302CB763F8E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0">
              <a:extLst>
                <a:ext uri="{FF2B5EF4-FFF2-40B4-BE49-F238E27FC236}">
                  <a16:creationId xmlns:a16="http://schemas.microsoft.com/office/drawing/2014/main" id="{70BE0F4C-C7F6-4C35-A79C-BF5B2E61429E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0">
              <a:extLst>
                <a:ext uri="{FF2B5EF4-FFF2-40B4-BE49-F238E27FC236}">
                  <a16:creationId xmlns:a16="http://schemas.microsoft.com/office/drawing/2014/main" id="{DAF6B6D5-33A9-4D0E-9502-41213E7E995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38225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pos="3931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  <p15:guide id="9" orient="horz" pos="1162">
          <p15:clr>
            <a:srgbClr val="FBAE40"/>
          </p15:clr>
        </p15:guide>
        <p15:guide id="10" orient="horz" pos="12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424" y="1268413"/>
            <a:ext cx="7345363" cy="489743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8256587" y="1268413"/>
            <a:ext cx="3455987" cy="489743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BEB78049-BF71-41DE-BB5B-541B594B710C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203" name="Gerade Verbindung 10">
              <a:extLst>
                <a:ext uri="{FF2B5EF4-FFF2-40B4-BE49-F238E27FC236}">
                  <a16:creationId xmlns:a16="http://schemas.microsoft.com/office/drawing/2014/main" id="{4277CD29-1444-4DAA-9C84-9B48B70190E3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11">
              <a:extLst>
                <a:ext uri="{FF2B5EF4-FFF2-40B4-BE49-F238E27FC236}">
                  <a16:creationId xmlns:a16="http://schemas.microsoft.com/office/drawing/2014/main" id="{7DF08494-D08C-4352-8B63-EBDC5D9C7E0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12">
              <a:extLst>
                <a:ext uri="{FF2B5EF4-FFF2-40B4-BE49-F238E27FC236}">
                  <a16:creationId xmlns:a16="http://schemas.microsoft.com/office/drawing/2014/main" id="{3DC0ADA0-9F8A-4378-BA7E-BC8EB4531B8E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13">
              <a:extLst>
                <a:ext uri="{FF2B5EF4-FFF2-40B4-BE49-F238E27FC236}">
                  <a16:creationId xmlns:a16="http://schemas.microsoft.com/office/drawing/2014/main" id="{2FE28BF7-4F83-4F32-93DE-6F7BDA0FB27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 Verbindung 14">
              <a:extLst>
                <a:ext uri="{FF2B5EF4-FFF2-40B4-BE49-F238E27FC236}">
                  <a16:creationId xmlns:a16="http://schemas.microsoft.com/office/drawing/2014/main" id="{F2286653-9246-4A38-932B-19777AEC316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15">
              <a:extLst>
                <a:ext uri="{FF2B5EF4-FFF2-40B4-BE49-F238E27FC236}">
                  <a16:creationId xmlns:a16="http://schemas.microsoft.com/office/drawing/2014/main" id="{ECCAA5E9-7391-4D95-A0D9-CEFA9123B418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16">
              <a:extLst>
                <a:ext uri="{FF2B5EF4-FFF2-40B4-BE49-F238E27FC236}">
                  <a16:creationId xmlns:a16="http://schemas.microsoft.com/office/drawing/2014/main" id="{6CAAD083-396D-4EAA-B5E5-D4183199BB07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17">
              <a:extLst>
                <a:ext uri="{FF2B5EF4-FFF2-40B4-BE49-F238E27FC236}">
                  <a16:creationId xmlns:a16="http://schemas.microsoft.com/office/drawing/2014/main" id="{6567D42C-6486-40CC-8204-3414A811121B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18">
              <a:extLst>
                <a:ext uri="{FF2B5EF4-FFF2-40B4-BE49-F238E27FC236}">
                  <a16:creationId xmlns:a16="http://schemas.microsoft.com/office/drawing/2014/main" id="{B33C442C-DDAB-4921-AFD6-7133CF4C3C8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id="{F72BCAC6-4608-420B-B2B7-BEC9EC93FC2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4E0410D2-D063-4455-9B45-2D62D1ED7ED2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87FBE7B7-30DB-466E-997A-4A24F29705A3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EC7F6610-9251-40E2-869D-B43C1B3D103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id="{2A1761DB-4526-4467-89A8-A32B5BAB1AB2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17" name="Rechteck 216">
              <a:extLst>
                <a:ext uri="{FF2B5EF4-FFF2-40B4-BE49-F238E27FC236}">
                  <a16:creationId xmlns:a16="http://schemas.microsoft.com/office/drawing/2014/main" id="{2E6EA35C-B300-4B1A-ADFB-EC56E3FC5348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18" name="Gerade Verbindung 16">
              <a:extLst>
                <a:ext uri="{FF2B5EF4-FFF2-40B4-BE49-F238E27FC236}">
                  <a16:creationId xmlns:a16="http://schemas.microsoft.com/office/drawing/2014/main" id="{DF3F6883-97BB-477E-8290-57C4674183B2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16">
              <a:extLst>
                <a:ext uri="{FF2B5EF4-FFF2-40B4-BE49-F238E27FC236}">
                  <a16:creationId xmlns:a16="http://schemas.microsoft.com/office/drawing/2014/main" id="{502EFEE8-6ADF-4B1E-B336-0D48A46588B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10">
              <a:extLst>
                <a:ext uri="{FF2B5EF4-FFF2-40B4-BE49-F238E27FC236}">
                  <a16:creationId xmlns:a16="http://schemas.microsoft.com/office/drawing/2014/main" id="{A1C7D89D-720D-4596-AECE-3CEFE3891C3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10">
              <a:extLst>
                <a:ext uri="{FF2B5EF4-FFF2-40B4-BE49-F238E27FC236}">
                  <a16:creationId xmlns:a16="http://schemas.microsoft.com/office/drawing/2014/main" id="{7FD26877-40AA-4634-8F61-98A3CD277A2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B0521C0C-DD28-4296-A544-795FAF9913AE}"/>
              </a:ext>
            </a:extLst>
          </p:cNvPr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10" name="Gruppieren 309">
              <a:extLst>
                <a:ext uri="{FF2B5EF4-FFF2-40B4-BE49-F238E27FC236}">
                  <a16:creationId xmlns:a16="http://schemas.microsoft.com/office/drawing/2014/main" id="{F46166F6-8F8E-4859-9287-7D3A95266654}"/>
                </a:ext>
              </a:extLst>
            </p:cNvPr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2EE376AC-A245-4E8C-AAA8-7CAEB020B3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3" name="Rechteck 332">
                <a:extLst>
                  <a:ext uri="{FF2B5EF4-FFF2-40B4-BE49-F238E27FC236}">
                    <a16:creationId xmlns:a16="http://schemas.microsoft.com/office/drawing/2014/main" id="{D4F17919-A550-41CF-84D5-C9ECACE966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34" name="Rechteck 333">
                <a:extLst>
                  <a:ext uri="{FF2B5EF4-FFF2-40B4-BE49-F238E27FC236}">
                    <a16:creationId xmlns:a16="http://schemas.microsoft.com/office/drawing/2014/main" id="{0790A35D-B84B-46B9-8D43-780433B874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2643442C-9A34-41B1-A646-AD8519FD4DD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6" name="Rechteck 335">
                <a:extLst>
                  <a:ext uri="{FF2B5EF4-FFF2-40B4-BE49-F238E27FC236}">
                    <a16:creationId xmlns:a16="http://schemas.microsoft.com/office/drawing/2014/main" id="{53453B01-0D3E-49F8-8AB4-C7581784FCA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7" name="Rechteck 336">
                <a:extLst>
                  <a:ext uri="{FF2B5EF4-FFF2-40B4-BE49-F238E27FC236}">
                    <a16:creationId xmlns:a16="http://schemas.microsoft.com/office/drawing/2014/main" id="{7E13728A-A312-4F9A-ADB5-AA879D9639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FF2DFF44-90E9-4736-8A86-555BB1B633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9" name="Rechteck 338">
                <a:extLst>
                  <a:ext uri="{FF2B5EF4-FFF2-40B4-BE49-F238E27FC236}">
                    <a16:creationId xmlns:a16="http://schemas.microsoft.com/office/drawing/2014/main" id="{07FC8984-539A-4676-8E8B-664F4D100D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0" name="Rechteck 339">
                <a:extLst>
                  <a:ext uri="{FF2B5EF4-FFF2-40B4-BE49-F238E27FC236}">
                    <a16:creationId xmlns:a16="http://schemas.microsoft.com/office/drawing/2014/main" id="{1F0789D1-FE60-4694-B4EC-5057D26314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41" name="Rechteck 340">
                <a:extLst>
                  <a:ext uri="{FF2B5EF4-FFF2-40B4-BE49-F238E27FC236}">
                    <a16:creationId xmlns:a16="http://schemas.microsoft.com/office/drawing/2014/main" id="{0BB57909-3F28-476C-A2B5-E80D685433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2" name="Rechteck 341">
                <a:extLst>
                  <a:ext uri="{FF2B5EF4-FFF2-40B4-BE49-F238E27FC236}">
                    <a16:creationId xmlns:a16="http://schemas.microsoft.com/office/drawing/2014/main" id="{80EA7FB1-080E-4B59-9D2E-B5264FBD41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3" name="Rechteck 342">
                <a:extLst>
                  <a:ext uri="{FF2B5EF4-FFF2-40B4-BE49-F238E27FC236}">
                    <a16:creationId xmlns:a16="http://schemas.microsoft.com/office/drawing/2014/main" id="{06E3A343-6D0F-4918-8A56-46541E8459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4" name="Rechteck 343">
                <a:extLst>
                  <a:ext uri="{FF2B5EF4-FFF2-40B4-BE49-F238E27FC236}">
                    <a16:creationId xmlns:a16="http://schemas.microsoft.com/office/drawing/2014/main" id="{28FAFBFD-A005-49D1-9F3C-CEAFFAC570C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5" name="Rechteck 344">
                <a:extLst>
                  <a:ext uri="{FF2B5EF4-FFF2-40B4-BE49-F238E27FC236}">
                    <a16:creationId xmlns:a16="http://schemas.microsoft.com/office/drawing/2014/main" id="{E2943483-00BE-4166-B4CB-A592FEFFD8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46" name="Rechteck 345">
                <a:extLst>
                  <a:ext uri="{FF2B5EF4-FFF2-40B4-BE49-F238E27FC236}">
                    <a16:creationId xmlns:a16="http://schemas.microsoft.com/office/drawing/2014/main" id="{D55D6E9E-0C84-42EB-A211-ADF9FAAAE0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7" name="Rechteck 346">
                <a:extLst>
                  <a:ext uri="{FF2B5EF4-FFF2-40B4-BE49-F238E27FC236}">
                    <a16:creationId xmlns:a16="http://schemas.microsoft.com/office/drawing/2014/main" id="{C7F68087-74C5-4669-9200-63D79AB7D7F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8" name="Rechteck 347">
                <a:extLst>
                  <a:ext uri="{FF2B5EF4-FFF2-40B4-BE49-F238E27FC236}">
                    <a16:creationId xmlns:a16="http://schemas.microsoft.com/office/drawing/2014/main" id="{BDA6CE25-0741-461A-810A-A9AB4AF62D0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9" name="Rechteck 348">
                <a:extLst>
                  <a:ext uri="{FF2B5EF4-FFF2-40B4-BE49-F238E27FC236}">
                    <a16:creationId xmlns:a16="http://schemas.microsoft.com/office/drawing/2014/main" id="{B7F043EF-9024-4FBD-AEA8-84622F451F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142CC1AC-4584-4908-B344-305E502981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1" name="Rechteck 350">
                <a:extLst>
                  <a:ext uri="{FF2B5EF4-FFF2-40B4-BE49-F238E27FC236}">
                    <a16:creationId xmlns:a16="http://schemas.microsoft.com/office/drawing/2014/main" id="{C28AF74D-4333-4939-8F38-F41BDCA3E62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2" name="Rechteck 351">
                <a:extLst>
                  <a:ext uri="{FF2B5EF4-FFF2-40B4-BE49-F238E27FC236}">
                    <a16:creationId xmlns:a16="http://schemas.microsoft.com/office/drawing/2014/main" id="{49FD0D76-7BB8-488B-AA2F-AE859032D91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C1B9172E-D4EA-400E-AE28-127515174F6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4" name="Rechteck 353">
                <a:extLst>
                  <a:ext uri="{FF2B5EF4-FFF2-40B4-BE49-F238E27FC236}">
                    <a16:creationId xmlns:a16="http://schemas.microsoft.com/office/drawing/2014/main" id="{2DF7B524-E64A-47FF-9C1B-EE9533A7A5A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5" name="Rechteck 354">
                <a:extLst>
                  <a:ext uri="{FF2B5EF4-FFF2-40B4-BE49-F238E27FC236}">
                    <a16:creationId xmlns:a16="http://schemas.microsoft.com/office/drawing/2014/main" id="{F66EE725-6B26-4FA3-9810-387451DB8A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6" name="Rechteck 355">
                <a:extLst>
                  <a:ext uri="{FF2B5EF4-FFF2-40B4-BE49-F238E27FC236}">
                    <a16:creationId xmlns:a16="http://schemas.microsoft.com/office/drawing/2014/main" id="{9CBDC995-0FDE-4254-8CDF-A579E00F6A8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214E9D4A-AA68-443B-A101-B5419BA14D4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58" name="Rechteck 357">
                <a:extLst>
                  <a:ext uri="{FF2B5EF4-FFF2-40B4-BE49-F238E27FC236}">
                    <a16:creationId xmlns:a16="http://schemas.microsoft.com/office/drawing/2014/main" id="{1673EC68-ED2F-42CB-9692-D834D425F5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9" name="Rechteck 358">
                <a:extLst>
                  <a:ext uri="{FF2B5EF4-FFF2-40B4-BE49-F238E27FC236}">
                    <a16:creationId xmlns:a16="http://schemas.microsoft.com/office/drawing/2014/main" id="{76221543-F822-4501-94FA-D645A26838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0" name="Rechteck 359">
                <a:extLst>
                  <a:ext uri="{FF2B5EF4-FFF2-40B4-BE49-F238E27FC236}">
                    <a16:creationId xmlns:a16="http://schemas.microsoft.com/office/drawing/2014/main" id="{6ED267DF-B9DD-4ADD-9449-2038FDCDAE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1" name="Rechteck 360">
                <a:extLst>
                  <a:ext uri="{FF2B5EF4-FFF2-40B4-BE49-F238E27FC236}">
                    <a16:creationId xmlns:a16="http://schemas.microsoft.com/office/drawing/2014/main" id="{349FAF7B-D4FF-41E2-92E8-CA00C9E105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2" name="Rechteck 361">
                <a:extLst>
                  <a:ext uri="{FF2B5EF4-FFF2-40B4-BE49-F238E27FC236}">
                    <a16:creationId xmlns:a16="http://schemas.microsoft.com/office/drawing/2014/main" id="{CC2D9FB2-FCE9-4AA6-BB2E-28161EBF56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3" name="Rechteck 362">
                <a:extLst>
                  <a:ext uri="{FF2B5EF4-FFF2-40B4-BE49-F238E27FC236}">
                    <a16:creationId xmlns:a16="http://schemas.microsoft.com/office/drawing/2014/main" id="{56878410-5A61-40BF-8FA2-09CBE9EEA6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4" name="Rechteck 363">
                <a:extLst>
                  <a:ext uri="{FF2B5EF4-FFF2-40B4-BE49-F238E27FC236}">
                    <a16:creationId xmlns:a16="http://schemas.microsoft.com/office/drawing/2014/main" id="{30971AE1-484F-447F-AF2B-63ED42BF3A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65" name="Rechteck 364">
                <a:extLst>
                  <a:ext uri="{FF2B5EF4-FFF2-40B4-BE49-F238E27FC236}">
                    <a16:creationId xmlns:a16="http://schemas.microsoft.com/office/drawing/2014/main" id="{BC7E0954-C7D7-4580-B7B3-F6CC4BC085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6" name="Rechteck 365">
                <a:extLst>
                  <a:ext uri="{FF2B5EF4-FFF2-40B4-BE49-F238E27FC236}">
                    <a16:creationId xmlns:a16="http://schemas.microsoft.com/office/drawing/2014/main" id="{2DA8F49A-3EE3-4703-A905-211AF8E75E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7" name="Rechteck 366">
                <a:extLst>
                  <a:ext uri="{FF2B5EF4-FFF2-40B4-BE49-F238E27FC236}">
                    <a16:creationId xmlns:a16="http://schemas.microsoft.com/office/drawing/2014/main" id="{3ED2F4FF-126B-4589-9CD4-6BCE7FDC18F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8" name="Rechteck 367">
                <a:extLst>
                  <a:ext uri="{FF2B5EF4-FFF2-40B4-BE49-F238E27FC236}">
                    <a16:creationId xmlns:a16="http://schemas.microsoft.com/office/drawing/2014/main" id="{DB1BF92C-4FBA-403E-9D67-0250D047BF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9" name="Rechteck 368">
                <a:extLst>
                  <a:ext uri="{FF2B5EF4-FFF2-40B4-BE49-F238E27FC236}">
                    <a16:creationId xmlns:a16="http://schemas.microsoft.com/office/drawing/2014/main" id="{DD9A05D0-4B44-4905-83C1-C69AA44F45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70" name="Rechteck 369">
                <a:extLst>
                  <a:ext uri="{FF2B5EF4-FFF2-40B4-BE49-F238E27FC236}">
                    <a16:creationId xmlns:a16="http://schemas.microsoft.com/office/drawing/2014/main" id="{BDDF1676-A081-4B7E-B5E1-CA18783F2E8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1" name="Rechteck 370">
                <a:extLst>
                  <a:ext uri="{FF2B5EF4-FFF2-40B4-BE49-F238E27FC236}">
                    <a16:creationId xmlns:a16="http://schemas.microsoft.com/office/drawing/2014/main" id="{05584AA7-B0A7-4E07-A67E-725B70FB78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2" name="Rechteck 371">
                <a:extLst>
                  <a:ext uri="{FF2B5EF4-FFF2-40B4-BE49-F238E27FC236}">
                    <a16:creationId xmlns:a16="http://schemas.microsoft.com/office/drawing/2014/main" id="{698634B5-D5D1-44F2-BB44-7AB16686FBE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3" name="Rechteck 372">
                <a:extLst>
                  <a:ext uri="{FF2B5EF4-FFF2-40B4-BE49-F238E27FC236}">
                    <a16:creationId xmlns:a16="http://schemas.microsoft.com/office/drawing/2014/main" id="{8ADA1F4D-7D4B-4680-BB2F-8886F50BC8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4" name="Rechteck 373">
                <a:extLst>
                  <a:ext uri="{FF2B5EF4-FFF2-40B4-BE49-F238E27FC236}">
                    <a16:creationId xmlns:a16="http://schemas.microsoft.com/office/drawing/2014/main" id="{DD73FECD-2434-47AC-B877-746B0223D0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5" name="Rechteck 374">
                <a:extLst>
                  <a:ext uri="{FF2B5EF4-FFF2-40B4-BE49-F238E27FC236}">
                    <a16:creationId xmlns:a16="http://schemas.microsoft.com/office/drawing/2014/main" id="{A1959FD4-F1EC-4A7A-9EF0-CFC1DD86B5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6" name="Rechteck 375">
                <a:extLst>
                  <a:ext uri="{FF2B5EF4-FFF2-40B4-BE49-F238E27FC236}">
                    <a16:creationId xmlns:a16="http://schemas.microsoft.com/office/drawing/2014/main" id="{423B805E-08AB-4C6E-A01B-6AD44CD0A25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77" name="Rechteck 376">
                <a:extLst>
                  <a:ext uri="{FF2B5EF4-FFF2-40B4-BE49-F238E27FC236}">
                    <a16:creationId xmlns:a16="http://schemas.microsoft.com/office/drawing/2014/main" id="{249BB3DD-A0A5-4C26-B1DD-9A80359954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8" name="Rechteck 377">
                <a:extLst>
                  <a:ext uri="{FF2B5EF4-FFF2-40B4-BE49-F238E27FC236}">
                    <a16:creationId xmlns:a16="http://schemas.microsoft.com/office/drawing/2014/main" id="{0DCC2E2E-22DB-4EA0-8FC1-4091B5DEF6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9" name="Rechteck 378">
                <a:extLst>
                  <a:ext uri="{FF2B5EF4-FFF2-40B4-BE49-F238E27FC236}">
                    <a16:creationId xmlns:a16="http://schemas.microsoft.com/office/drawing/2014/main" id="{21AE3A3B-8125-4EC4-8BDD-F5C62E8E1B1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0" name="Rechteck 379">
                <a:extLst>
                  <a:ext uri="{FF2B5EF4-FFF2-40B4-BE49-F238E27FC236}">
                    <a16:creationId xmlns:a16="http://schemas.microsoft.com/office/drawing/2014/main" id="{2849E84C-5CC2-4CED-A649-EDBC27FC17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81" name="Rechteck 380">
                <a:extLst>
                  <a:ext uri="{FF2B5EF4-FFF2-40B4-BE49-F238E27FC236}">
                    <a16:creationId xmlns:a16="http://schemas.microsoft.com/office/drawing/2014/main" id="{824C35D4-01B9-4857-AB53-F01A4CE551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2" name="Rechteck 381">
                <a:extLst>
                  <a:ext uri="{FF2B5EF4-FFF2-40B4-BE49-F238E27FC236}">
                    <a16:creationId xmlns:a16="http://schemas.microsoft.com/office/drawing/2014/main" id="{571EC4FA-1C8F-4CD2-AE1C-E2BA223AF1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3" name="Rechteck 382">
                <a:extLst>
                  <a:ext uri="{FF2B5EF4-FFF2-40B4-BE49-F238E27FC236}">
                    <a16:creationId xmlns:a16="http://schemas.microsoft.com/office/drawing/2014/main" id="{443F3A7F-805D-4104-9AB1-877A404F8F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4" name="Rechteck 383">
                <a:extLst>
                  <a:ext uri="{FF2B5EF4-FFF2-40B4-BE49-F238E27FC236}">
                    <a16:creationId xmlns:a16="http://schemas.microsoft.com/office/drawing/2014/main" id="{A024E251-9CF1-456A-A154-C1BFC460AA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5" name="Rechteck 384">
                <a:extLst>
                  <a:ext uri="{FF2B5EF4-FFF2-40B4-BE49-F238E27FC236}">
                    <a16:creationId xmlns:a16="http://schemas.microsoft.com/office/drawing/2014/main" id="{C68CD6DD-B7EA-468D-A4CC-1E6E6957AF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6" name="Rechteck 385">
                <a:extLst>
                  <a:ext uri="{FF2B5EF4-FFF2-40B4-BE49-F238E27FC236}">
                    <a16:creationId xmlns:a16="http://schemas.microsoft.com/office/drawing/2014/main" id="{BA567711-175A-49C4-A291-DC620A04A4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7" name="Rechteck 386">
                <a:extLst>
                  <a:ext uri="{FF2B5EF4-FFF2-40B4-BE49-F238E27FC236}">
                    <a16:creationId xmlns:a16="http://schemas.microsoft.com/office/drawing/2014/main" id="{955BA7E1-B978-469D-AE8B-097401C081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8" name="Rechteck 387">
                <a:extLst>
                  <a:ext uri="{FF2B5EF4-FFF2-40B4-BE49-F238E27FC236}">
                    <a16:creationId xmlns:a16="http://schemas.microsoft.com/office/drawing/2014/main" id="{F3A5F3CF-9B5F-4B06-A38A-9D66FE72E1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9" name="Rechteck 388">
                <a:extLst>
                  <a:ext uri="{FF2B5EF4-FFF2-40B4-BE49-F238E27FC236}">
                    <a16:creationId xmlns:a16="http://schemas.microsoft.com/office/drawing/2014/main" id="{A70653D9-C27E-447A-8BD4-87D36AA802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0" name="Rechteck 389">
                <a:extLst>
                  <a:ext uri="{FF2B5EF4-FFF2-40B4-BE49-F238E27FC236}">
                    <a16:creationId xmlns:a16="http://schemas.microsoft.com/office/drawing/2014/main" id="{766A1A0C-D497-4E1B-917D-0FA2FB880DD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1" name="Rechteck 390">
                <a:extLst>
                  <a:ext uri="{FF2B5EF4-FFF2-40B4-BE49-F238E27FC236}">
                    <a16:creationId xmlns:a16="http://schemas.microsoft.com/office/drawing/2014/main" id="{086468AF-B335-4789-AC73-A16D0511F2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2" name="Rechteck 391">
                <a:extLst>
                  <a:ext uri="{FF2B5EF4-FFF2-40B4-BE49-F238E27FC236}">
                    <a16:creationId xmlns:a16="http://schemas.microsoft.com/office/drawing/2014/main" id="{5DB3A1D8-31FE-427E-9EE0-796ABAB94D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3" name="Rechteck 392">
                <a:extLst>
                  <a:ext uri="{FF2B5EF4-FFF2-40B4-BE49-F238E27FC236}">
                    <a16:creationId xmlns:a16="http://schemas.microsoft.com/office/drawing/2014/main" id="{75DBD267-2373-4FD6-A0A2-654202238B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4" name="Rechteck 393">
                <a:extLst>
                  <a:ext uri="{FF2B5EF4-FFF2-40B4-BE49-F238E27FC236}">
                    <a16:creationId xmlns:a16="http://schemas.microsoft.com/office/drawing/2014/main" id="{52B57489-E278-4C1E-9E52-EFFB139DC4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5" name="Rechteck 394">
                <a:extLst>
                  <a:ext uri="{FF2B5EF4-FFF2-40B4-BE49-F238E27FC236}">
                    <a16:creationId xmlns:a16="http://schemas.microsoft.com/office/drawing/2014/main" id="{845DF53F-23FF-45B7-B99B-274ADCED52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96" name="Rechteck 395">
                <a:extLst>
                  <a:ext uri="{FF2B5EF4-FFF2-40B4-BE49-F238E27FC236}">
                    <a16:creationId xmlns:a16="http://schemas.microsoft.com/office/drawing/2014/main" id="{A119FFDD-CBBB-4B4E-A2EE-20AEC58250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7" name="Rechteck 396">
                <a:extLst>
                  <a:ext uri="{FF2B5EF4-FFF2-40B4-BE49-F238E27FC236}">
                    <a16:creationId xmlns:a16="http://schemas.microsoft.com/office/drawing/2014/main" id="{49639854-D6D5-4BD8-82B3-A6C05086E8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8" name="Rechteck 397">
                <a:extLst>
                  <a:ext uri="{FF2B5EF4-FFF2-40B4-BE49-F238E27FC236}">
                    <a16:creationId xmlns:a16="http://schemas.microsoft.com/office/drawing/2014/main" id="{15E95E76-ABC3-44BF-8168-63F87D3528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9" name="Rechteck 398">
                <a:extLst>
                  <a:ext uri="{FF2B5EF4-FFF2-40B4-BE49-F238E27FC236}">
                    <a16:creationId xmlns:a16="http://schemas.microsoft.com/office/drawing/2014/main" id="{8465C73D-F552-42AA-BB53-FDE694ADD0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id="{DE7E5488-3C78-43CD-9B8C-7AE5356F62E5}"/>
                </a:ext>
              </a:extLst>
            </p:cNvPr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12" name="Rechteck 311">
              <a:extLst>
                <a:ext uri="{FF2B5EF4-FFF2-40B4-BE49-F238E27FC236}">
                  <a16:creationId xmlns:a16="http://schemas.microsoft.com/office/drawing/2014/main" id="{1ED36FF5-4899-421C-B392-FE8A8D2ED0F7}"/>
                </a:ext>
              </a:extLst>
            </p:cNvPr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13" name="Rechteck 312">
              <a:extLst>
                <a:ext uri="{FF2B5EF4-FFF2-40B4-BE49-F238E27FC236}">
                  <a16:creationId xmlns:a16="http://schemas.microsoft.com/office/drawing/2014/main" id="{0641BD86-22C4-4067-856C-8B279F64B346}"/>
                </a:ext>
              </a:extLst>
            </p:cNvPr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14" name="Gerade Verbindung 25">
              <a:extLst>
                <a:ext uri="{FF2B5EF4-FFF2-40B4-BE49-F238E27FC236}">
                  <a16:creationId xmlns:a16="http://schemas.microsoft.com/office/drawing/2014/main" id="{80D55050-86C8-4239-A16E-9BBB58E31DCC}"/>
                </a:ext>
              </a:extLst>
            </p:cNvPr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echteck 314">
              <a:extLst>
                <a:ext uri="{FF2B5EF4-FFF2-40B4-BE49-F238E27FC236}">
                  <a16:creationId xmlns:a16="http://schemas.microsoft.com/office/drawing/2014/main" id="{A6E5348D-69A9-4E64-87C4-1D8EA69EBB1F}"/>
                </a:ext>
              </a:extLst>
            </p:cNvPr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16" name="Rechteck 315">
              <a:extLst>
                <a:ext uri="{FF2B5EF4-FFF2-40B4-BE49-F238E27FC236}">
                  <a16:creationId xmlns:a16="http://schemas.microsoft.com/office/drawing/2014/main" id="{AAFC3016-E996-474F-8DAB-82A982C5CA72}"/>
                </a:ext>
              </a:extLst>
            </p:cNvPr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17" name="Gerade Verbindung 28">
              <a:extLst>
                <a:ext uri="{FF2B5EF4-FFF2-40B4-BE49-F238E27FC236}">
                  <a16:creationId xmlns:a16="http://schemas.microsoft.com/office/drawing/2014/main" id="{738C8F35-34C2-41F4-9E5A-690F000EBD73}"/>
                </a:ext>
              </a:extLst>
            </p:cNvPr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Rechteck 317">
              <a:extLst>
                <a:ext uri="{FF2B5EF4-FFF2-40B4-BE49-F238E27FC236}">
                  <a16:creationId xmlns:a16="http://schemas.microsoft.com/office/drawing/2014/main" id="{72CCC385-EAFC-42A8-8BED-F80E38A02B5A}"/>
                </a:ext>
              </a:extLst>
            </p:cNvPr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19" name="Gerade Verbindung 30">
              <a:extLst>
                <a:ext uri="{FF2B5EF4-FFF2-40B4-BE49-F238E27FC236}">
                  <a16:creationId xmlns:a16="http://schemas.microsoft.com/office/drawing/2014/main" id="{6A0E8BF1-03C3-4629-9CCD-F8C5B1C99C34}"/>
                </a:ext>
              </a:extLst>
            </p:cNvPr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hteck 319">
              <a:extLst>
                <a:ext uri="{FF2B5EF4-FFF2-40B4-BE49-F238E27FC236}">
                  <a16:creationId xmlns:a16="http://schemas.microsoft.com/office/drawing/2014/main" id="{577B2BBA-3C41-4536-A898-68E0F7198774}"/>
                </a:ext>
              </a:extLst>
            </p:cNvPr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21" name="Gerade Verbindung 32">
              <a:extLst>
                <a:ext uri="{FF2B5EF4-FFF2-40B4-BE49-F238E27FC236}">
                  <a16:creationId xmlns:a16="http://schemas.microsoft.com/office/drawing/2014/main" id="{255322D4-FA6D-4D57-AC32-D51C8528CA62}"/>
                </a:ext>
              </a:extLst>
            </p:cNvPr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Rechteck 321">
              <a:extLst>
                <a:ext uri="{FF2B5EF4-FFF2-40B4-BE49-F238E27FC236}">
                  <a16:creationId xmlns:a16="http://schemas.microsoft.com/office/drawing/2014/main" id="{8DCDE04B-B133-4E07-B754-3EE970754C94}"/>
                </a:ext>
              </a:extLst>
            </p:cNvPr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23" name="Gerade Verbindung 34">
              <a:extLst>
                <a:ext uri="{FF2B5EF4-FFF2-40B4-BE49-F238E27FC236}">
                  <a16:creationId xmlns:a16="http://schemas.microsoft.com/office/drawing/2014/main" id="{AFBFC4B5-7D84-4F24-A64E-2CC18E4940F4}"/>
                </a:ext>
              </a:extLst>
            </p:cNvPr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Rechteck 323">
              <a:extLst>
                <a:ext uri="{FF2B5EF4-FFF2-40B4-BE49-F238E27FC236}">
                  <a16:creationId xmlns:a16="http://schemas.microsoft.com/office/drawing/2014/main" id="{8699E786-739C-4BFA-8BB1-19AB6A50FDFF}"/>
                </a:ext>
              </a:extLst>
            </p:cNvPr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25" name="Gerade Verbindung 36">
              <a:extLst>
                <a:ext uri="{FF2B5EF4-FFF2-40B4-BE49-F238E27FC236}">
                  <a16:creationId xmlns:a16="http://schemas.microsoft.com/office/drawing/2014/main" id="{3852B582-657D-4512-9147-E9989A59F8EC}"/>
                </a:ext>
              </a:extLst>
            </p:cNvPr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Rechteck 325">
              <a:extLst>
                <a:ext uri="{FF2B5EF4-FFF2-40B4-BE49-F238E27FC236}">
                  <a16:creationId xmlns:a16="http://schemas.microsoft.com/office/drawing/2014/main" id="{F87BDE71-AA04-4BCC-968B-84D69F345FAC}"/>
                </a:ext>
              </a:extLst>
            </p:cNvPr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27" name="Gerade Verbindung 38">
              <a:extLst>
                <a:ext uri="{FF2B5EF4-FFF2-40B4-BE49-F238E27FC236}">
                  <a16:creationId xmlns:a16="http://schemas.microsoft.com/office/drawing/2014/main" id="{D6482875-1945-4883-ABD4-5E4A4593A6C2}"/>
                </a:ext>
              </a:extLst>
            </p:cNvPr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Gerade Verbindung 39">
              <a:extLst>
                <a:ext uri="{FF2B5EF4-FFF2-40B4-BE49-F238E27FC236}">
                  <a16:creationId xmlns:a16="http://schemas.microsoft.com/office/drawing/2014/main" id="{BB1A8236-5AB6-415E-9DA1-91D40AACEAE8}"/>
                </a:ext>
              </a:extLst>
            </p:cNvPr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Gerade Verbindung 40">
              <a:extLst>
                <a:ext uri="{FF2B5EF4-FFF2-40B4-BE49-F238E27FC236}">
                  <a16:creationId xmlns:a16="http://schemas.microsoft.com/office/drawing/2014/main" id="{FBD797AF-4ED6-421C-B109-0CCBA38EAFAF}"/>
                </a:ext>
              </a:extLst>
            </p:cNvPr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Gerade Verbindung 41">
              <a:extLst>
                <a:ext uri="{FF2B5EF4-FFF2-40B4-BE49-F238E27FC236}">
                  <a16:creationId xmlns:a16="http://schemas.microsoft.com/office/drawing/2014/main" id="{50DF0196-5378-4558-B19C-53F26A582861}"/>
                </a:ext>
              </a:extLst>
            </p:cNvPr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Rechteck 330">
              <a:extLst>
                <a:ext uri="{FF2B5EF4-FFF2-40B4-BE49-F238E27FC236}">
                  <a16:creationId xmlns:a16="http://schemas.microsoft.com/office/drawing/2014/main" id="{60251DFF-A39A-467C-B9B8-0C9902EE626B}"/>
                </a:ext>
              </a:extLst>
            </p:cNvPr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A6B2C377-3FD4-4695-9356-E76CD90CE651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0" name="Gerade Verbindung 10">
              <a:extLst>
                <a:ext uri="{FF2B5EF4-FFF2-40B4-BE49-F238E27FC236}">
                  <a16:creationId xmlns:a16="http://schemas.microsoft.com/office/drawing/2014/main" id="{471BB689-8C0B-4718-A986-52F8A71F2239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id="{F5D4DA70-208E-4738-8242-07F2B1445FE9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id="{CC793511-5257-439F-B12E-4D7860325C01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id="{DAF276B2-D396-4DD0-8CCA-D153EAE0168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id="{F4465271-45F6-4F88-9BD4-BC9E2D0BAB53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id="{7CD48C64-0732-4A6A-A078-81957A299C3E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9887CD1F-F6E0-44C8-90A9-F1F0BD46BD6E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7">
              <a:extLst>
                <a:ext uri="{FF2B5EF4-FFF2-40B4-BE49-F238E27FC236}">
                  <a16:creationId xmlns:a16="http://schemas.microsoft.com/office/drawing/2014/main" id="{E0423714-8147-4F00-A4F0-24FE6636D88F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8">
              <a:extLst>
                <a:ext uri="{FF2B5EF4-FFF2-40B4-BE49-F238E27FC236}">
                  <a16:creationId xmlns:a16="http://schemas.microsoft.com/office/drawing/2014/main" id="{45682E24-9F08-4DC6-ABD0-E05F47FA56F9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F024D132-A8A6-4E24-B782-7A847EB7379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F5F85FF5-3051-4CF0-91FD-BE30DECB81B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511F7EDA-9BF3-4779-9B93-BB2368BE0F0F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DFFE0090-6F85-4F7F-AF2B-5A6E4AA5FD0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E9ECAAC2-F0E8-475F-834E-9775B03FB4C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735411A6-B46B-4FAA-B46A-30DC4099A52F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id="{7CBE0CB7-CEA0-4E7A-AB50-E885AFD4766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id="{B3C8E9ED-22E2-434F-8DB2-3A4DF59D3543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id="{BB99A817-0A6D-4E5B-92C5-F8842CA721FF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id="{53288B48-1F04-42C2-B874-C05B3D4596BA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72F98D3B-8C62-4C6F-BCEE-170FAC2AEDFD}"/>
              </a:ext>
            </a:extLst>
          </p:cNvPr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1FC56922-6BF6-44D7-A952-7CC619EE473A}"/>
                </a:ext>
              </a:extLst>
            </p:cNvPr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FE8BE6A3-03D8-4E58-89C8-F68A9B887E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D686FB6F-9F64-4D6B-8176-62B62C21FF2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64" name="Rechteck 163">
                <a:extLst>
                  <a:ext uri="{FF2B5EF4-FFF2-40B4-BE49-F238E27FC236}">
                    <a16:creationId xmlns:a16="http://schemas.microsoft.com/office/drawing/2014/main" id="{615C1A89-0D2B-4599-84DC-2C19081CEC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5" name="Rechteck 164">
                <a:extLst>
                  <a:ext uri="{FF2B5EF4-FFF2-40B4-BE49-F238E27FC236}">
                    <a16:creationId xmlns:a16="http://schemas.microsoft.com/office/drawing/2014/main" id="{EDE99B70-61B9-4E4F-8EEC-550EEA8298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6" name="Rechteck 165">
                <a:extLst>
                  <a:ext uri="{FF2B5EF4-FFF2-40B4-BE49-F238E27FC236}">
                    <a16:creationId xmlns:a16="http://schemas.microsoft.com/office/drawing/2014/main" id="{D8658871-0492-4058-925E-0D15485D6F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7" name="Rechteck 166">
                <a:extLst>
                  <a:ext uri="{FF2B5EF4-FFF2-40B4-BE49-F238E27FC236}">
                    <a16:creationId xmlns:a16="http://schemas.microsoft.com/office/drawing/2014/main" id="{132CA90F-3E18-41D4-9012-A6773B61A3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id="{88694972-CCEE-4345-A684-8198E4BDC0D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9" name="Rechteck 168">
                <a:extLst>
                  <a:ext uri="{FF2B5EF4-FFF2-40B4-BE49-F238E27FC236}">
                    <a16:creationId xmlns:a16="http://schemas.microsoft.com/office/drawing/2014/main" id="{411B548E-9815-4ACD-B4B8-2278A35130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0" name="Rechteck 169">
                <a:extLst>
                  <a:ext uri="{FF2B5EF4-FFF2-40B4-BE49-F238E27FC236}">
                    <a16:creationId xmlns:a16="http://schemas.microsoft.com/office/drawing/2014/main" id="{F0FEB007-8555-421E-8EAC-592A84A804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BEA4DB62-F51C-4AFF-8FBD-62035A4BCC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2" name="Rechteck 171">
                <a:extLst>
                  <a:ext uri="{FF2B5EF4-FFF2-40B4-BE49-F238E27FC236}">
                    <a16:creationId xmlns:a16="http://schemas.microsoft.com/office/drawing/2014/main" id="{D856B5F7-277E-45D4-A0B4-50E2701AEE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3" name="Rechteck 172">
                <a:extLst>
                  <a:ext uri="{FF2B5EF4-FFF2-40B4-BE49-F238E27FC236}">
                    <a16:creationId xmlns:a16="http://schemas.microsoft.com/office/drawing/2014/main" id="{BB6569F5-2C53-4A52-80E9-087028EDB0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id="{FD7CC632-9F92-4A9B-AB9C-A2E3DE369BA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5" name="Rechteck 174">
                <a:extLst>
                  <a:ext uri="{FF2B5EF4-FFF2-40B4-BE49-F238E27FC236}">
                    <a16:creationId xmlns:a16="http://schemas.microsoft.com/office/drawing/2014/main" id="{7DB24873-D693-44E4-A6F0-7C37934E60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76" name="Rechteck 175">
                <a:extLst>
                  <a:ext uri="{FF2B5EF4-FFF2-40B4-BE49-F238E27FC236}">
                    <a16:creationId xmlns:a16="http://schemas.microsoft.com/office/drawing/2014/main" id="{5B931042-522C-4CDF-92D0-E2ED7E62C2B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5B454FFD-8D15-4A58-9EF1-5CE3D2C1130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8" name="Rechteck 177">
                <a:extLst>
                  <a:ext uri="{FF2B5EF4-FFF2-40B4-BE49-F238E27FC236}">
                    <a16:creationId xmlns:a16="http://schemas.microsoft.com/office/drawing/2014/main" id="{CC760D06-8AD3-43F6-B22F-96E694AC68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9" name="Rechteck 178">
                <a:extLst>
                  <a:ext uri="{FF2B5EF4-FFF2-40B4-BE49-F238E27FC236}">
                    <a16:creationId xmlns:a16="http://schemas.microsoft.com/office/drawing/2014/main" id="{367FEA62-9212-42DA-B852-527D56BF36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0" name="Rechteck 179">
                <a:extLst>
                  <a:ext uri="{FF2B5EF4-FFF2-40B4-BE49-F238E27FC236}">
                    <a16:creationId xmlns:a16="http://schemas.microsoft.com/office/drawing/2014/main" id="{AFD720E7-E38C-4A2A-9678-E2DED692C9F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1" name="Rechteck 180">
                <a:extLst>
                  <a:ext uri="{FF2B5EF4-FFF2-40B4-BE49-F238E27FC236}">
                    <a16:creationId xmlns:a16="http://schemas.microsoft.com/office/drawing/2014/main" id="{740DC671-51B4-4956-8FAB-55B65E5B41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2" name="Rechteck 181">
                <a:extLst>
                  <a:ext uri="{FF2B5EF4-FFF2-40B4-BE49-F238E27FC236}">
                    <a16:creationId xmlns:a16="http://schemas.microsoft.com/office/drawing/2014/main" id="{1A53726A-6523-44C5-B1A3-D48E97E47E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83" name="Rechteck 182">
                <a:extLst>
                  <a:ext uri="{FF2B5EF4-FFF2-40B4-BE49-F238E27FC236}">
                    <a16:creationId xmlns:a16="http://schemas.microsoft.com/office/drawing/2014/main" id="{8DCFDAB2-EF55-4844-AB54-7AE9B75A4AE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4" name="Rechteck 183">
                <a:extLst>
                  <a:ext uri="{FF2B5EF4-FFF2-40B4-BE49-F238E27FC236}">
                    <a16:creationId xmlns:a16="http://schemas.microsoft.com/office/drawing/2014/main" id="{B27638DB-FC13-41E9-87AB-7D80B125DEF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5" name="Rechteck 184">
                <a:extLst>
                  <a:ext uri="{FF2B5EF4-FFF2-40B4-BE49-F238E27FC236}">
                    <a16:creationId xmlns:a16="http://schemas.microsoft.com/office/drawing/2014/main" id="{3DBF6E82-D758-454F-9ACA-EA86A66576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6" name="Rechteck 185">
                <a:extLst>
                  <a:ext uri="{FF2B5EF4-FFF2-40B4-BE49-F238E27FC236}">
                    <a16:creationId xmlns:a16="http://schemas.microsoft.com/office/drawing/2014/main" id="{5C990C6B-7562-49D4-8E04-7617724C91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7" name="Rechteck 186">
                <a:extLst>
                  <a:ext uri="{FF2B5EF4-FFF2-40B4-BE49-F238E27FC236}">
                    <a16:creationId xmlns:a16="http://schemas.microsoft.com/office/drawing/2014/main" id="{3CC1F71D-8508-4409-9EE9-99249A8CC4B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88" name="Rechteck 187">
                <a:extLst>
                  <a:ext uri="{FF2B5EF4-FFF2-40B4-BE49-F238E27FC236}">
                    <a16:creationId xmlns:a16="http://schemas.microsoft.com/office/drawing/2014/main" id="{16AAE588-3D4B-462F-A898-C4A6D5F4B04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9" name="Rechteck 188">
                <a:extLst>
                  <a:ext uri="{FF2B5EF4-FFF2-40B4-BE49-F238E27FC236}">
                    <a16:creationId xmlns:a16="http://schemas.microsoft.com/office/drawing/2014/main" id="{019FC8EF-C926-4AF8-B2BD-3AED873BF9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0" name="Rechteck 189">
                <a:extLst>
                  <a:ext uri="{FF2B5EF4-FFF2-40B4-BE49-F238E27FC236}">
                    <a16:creationId xmlns:a16="http://schemas.microsoft.com/office/drawing/2014/main" id="{A9FECC36-3E23-4C3C-8EDD-C8FA7EF166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1" name="Rechteck 190">
                <a:extLst>
                  <a:ext uri="{FF2B5EF4-FFF2-40B4-BE49-F238E27FC236}">
                    <a16:creationId xmlns:a16="http://schemas.microsoft.com/office/drawing/2014/main" id="{3AE74BC0-2914-4336-9EB0-A793A65F57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2" name="Rechteck 191">
                <a:extLst>
                  <a:ext uri="{FF2B5EF4-FFF2-40B4-BE49-F238E27FC236}">
                    <a16:creationId xmlns:a16="http://schemas.microsoft.com/office/drawing/2014/main" id="{48FBB216-C35A-4079-943C-AA77C359E0D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3" name="Rechteck 192">
                <a:extLst>
                  <a:ext uri="{FF2B5EF4-FFF2-40B4-BE49-F238E27FC236}">
                    <a16:creationId xmlns:a16="http://schemas.microsoft.com/office/drawing/2014/main" id="{73F59CF8-82D8-4CAE-B1A2-7699DB1E8D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4" name="Rechteck 193">
                <a:extLst>
                  <a:ext uri="{FF2B5EF4-FFF2-40B4-BE49-F238E27FC236}">
                    <a16:creationId xmlns:a16="http://schemas.microsoft.com/office/drawing/2014/main" id="{59C13780-6251-4416-BD36-8728364C2C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95" name="Rechteck 194">
                <a:extLst>
                  <a:ext uri="{FF2B5EF4-FFF2-40B4-BE49-F238E27FC236}">
                    <a16:creationId xmlns:a16="http://schemas.microsoft.com/office/drawing/2014/main" id="{B2F89CF8-E0C8-4DBA-AA58-99AABB36E5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6" name="Rechteck 195">
                <a:extLst>
                  <a:ext uri="{FF2B5EF4-FFF2-40B4-BE49-F238E27FC236}">
                    <a16:creationId xmlns:a16="http://schemas.microsoft.com/office/drawing/2014/main" id="{54B73963-E1B6-4AE6-B166-AD7B4C11F2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7" name="Rechteck 196">
                <a:extLst>
                  <a:ext uri="{FF2B5EF4-FFF2-40B4-BE49-F238E27FC236}">
                    <a16:creationId xmlns:a16="http://schemas.microsoft.com/office/drawing/2014/main" id="{20E2DCC5-7E98-4369-BA3B-87CE73B5DF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8" name="Rechteck 197">
                <a:extLst>
                  <a:ext uri="{FF2B5EF4-FFF2-40B4-BE49-F238E27FC236}">
                    <a16:creationId xmlns:a16="http://schemas.microsoft.com/office/drawing/2014/main" id="{74392349-BDDC-433D-973C-1E8C07FB57B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9" name="Rechteck 198">
                <a:extLst>
                  <a:ext uri="{FF2B5EF4-FFF2-40B4-BE49-F238E27FC236}">
                    <a16:creationId xmlns:a16="http://schemas.microsoft.com/office/drawing/2014/main" id="{86432748-6DC3-4F6E-A7D8-088BD8FFC7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00" name="Rechteck 199">
                <a:extLst>
                  <a:ext uri="{FF2B5EF4-FFF2-40B4-BE49-F238E27FC236}">
                    <a16:creationId xmlns:a16="http://schemas.microsoft.com/office/drawing/2014/main" id="{AED9DB17-6E88-4654-BE46-D9C0A716A4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1" name="Rechteck 200">
                <a:extLst>
                  <a:ext uri="{FF2B5EF4-FFF2-40B4-BE49-F238E27FC236}">
                    <a16:creationId xmlns:a16="http://schemas.microsoft.com/office/drawing/2014/main" id="{85CCC4CD-F9B0-4246-8972-8EFDF51678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2" name="Rechteck 221">
                <a:extLst>
                  <a:ext uri="{FF2B5EF4-FFF2-40B4-BE49-F238E27FC236}">
                    <a16:creationId xmlns:a16="http://schemas.microsoft.com/office/drawing/2014/main" id="{F569500D-8BD9-4B5C-86CB-AB85B871F9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3" name="Rechteck 222">
                <a:extLst>
                  <a:ext uri="{FF2B5EF4-FFF2-40B4-BE49-F238E27FC236}">
                    <a16:creationId xmlns:a16="http://schemas.microsoft.com/office/drawing/2014/main" id="{B7E1C531-FBBF-4176-9600-C5195B3933E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4" name="Rechteck 223">
                <a:extLst>
                  <a:ext uri="{FF2B5EF4-FFF2-40B4-BE49-F238E27FC236}">
                    <a16:creationId xmlns:a16="http://schemas.microsoft.com/office/drawing/2014/main" id="{FD5F4FC0-0B9C-4D92-82B5-99E066DAB4D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5" name="Rechteck 224">
                <a:extLst>
                  <a:ext uri="{FF2B5EF4-FFF2-40B4-BE49-F238E27FC236}">
                    <a16:creationId xmlns:a16="http://schemas.microsoft.com/office/drawing/2014/main" id="{8A850990-E9C5-4B4A-A2C9-21A5A7FAF1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6" name="Rechteck 225">
                <a:extLst>
                  <a:ext uri="{FF2B5EF4-FFF2-40B4-BE49-F238E27FC236}">
                    <a16:creationId xmlns:a16="http://schemas.microsoft.com/office/drawing/2014/main" id="{1E170AEC-F246-4F08-8FE2-FF8C6F0B9A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27" name="Rechteck 226">
                <a:extLst>
                  <a:ext uri="{FF2B5EF4-FFF2-40B4-BE49-F238E27FC236}">
                    <a16:creationId xmlns:a16="http://schemas.microsoft.com/office/drawing/2014/main" id="{C95BAFD7-AF78-402D-B9DB-3B81BA0ADA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8" name="Rechteck 227">
                <a:extLst>
                  <a:ext uri="{FF2B5EF4-FFF2-40B4-BE49-F238E27FC236}">
                    <a16:creationId xmlns:a16="http://schemas.microsoft.com/office/drawing/2014/main" id="{0DE7C715-78AD-4135-BE55-A9A24A0DC7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9" name="Rechteck 228">
                <a:extLst>
                  <a:ext uri="{FF2B5EF4-FFF2-40B4-BE49-F238E27FC236}">
                    <a16:creationId xmlns:a16="http://schemas.microsoft.com/office/drawing/2014/main" id="{C261EF6F-AE22-4EF7-BDC5-B0C63E85F03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0" name="Rechteck 229">
                <a:extLst>
                  <a:ext uri="{FF2B5EF4-FFF2-40B4-BE49-F238E27FC236}">
                    <a16:creationId xmlns:a16="http://schemas.microsoft.com/office/drawing/2014/main" id="{AAFF1A99-22F5-43EC-B96E-36CC531141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31" name="Rechteck 230">
                <a:extLst>
                  <a:ext uri="{FF2B5EF4-FFF2-40B4-BE49-F238E27FC236}">
                    <a16:creationId xmlns:a16="http://schemas.microsoft.com/office/drawing/2014/main" id="{54BA6502-9BA7-4A30-8003-0036080A073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2" name="Rechteck 231">
                <a:extLst>
                  <a:ext uri="{FF2B5EF4-FFF2-40B4-BE49-F238E27FC236}">
                    <a16:creationId xmlns:a16="http://schemas.microsoft.com/office/drawing/2014/main" id="{3506D974-0DF1-44CA-BC60-E1F0CB49F1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3" name="Rechteck 232">
                <a:extLst>
                  <a:ext uri="{FF2B5EF4-FFF2-40B4-BE49-F238E27FC236}">
                    <a16:creationId xmlns:a16="http://schemas.microsoft.com/office/drawing/2014/main" id="{65B50A7C-849A-4317-B6BE-21FE853873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4" name="Rechteck 233">
                <a:extLst>
                  <a:ext uri="{FF2B5EF4-FFF2-40B4-BE49-F238E27FC236}">
                    <a16:creationId xmlns:a16="http://schemas.microsoft.com/office/drawing/2014/main" id="{C08E829E-1FBD-4248-8122-6DE29670FA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5" name="Rechteck 234">
                <a:extLst>
                  <a:ext uri="{FF2B5EF4-FFF2-40B4-BE49-F238E27FC236}">
                    <a16:creationId xmlns:a16="http://schemas.microsoft.com/office/drawing/2014/main" id="{BC55AA9E-FF2D-4A56-AEC7-55DC99841C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6" name="Rechteck 235">
                <a:extLst>
                  <a:ext uri="{FF2B5EF4-FFF2-40B4-BE49-F238E27FC236}">
                    <a16:creationId xmlns:a16="http://schemas.microsoft.com/office/drawing/2014/main" id="{90327CF4-BE9B-4195-BE1A-BFE86315D3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7" name="Rechteck 236">
                <a:extLst>
                  <a:ext uri="{FF2B5EF4-FFF2-40B4-BE49-F238E27FC236}">
                    <a16:creationId xmlns:a16="http://schemas.microsoft.com/office/drawing/2014/main" id="{0F2148D8-940D-48CF-B987-F03D763529A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8" name="Rechteck 237">
                <a:extLst>
                  <a:ext uri="{FF2B5EF4-FFF2-40B4-BE49-F238E27FC236}">
                    <a16:creationId xmlns:a16="http://schemas.microsoft.com/office/drawing/2014/main" id="{2A4750BF-C554-445D-B420-034F8641284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9" name="Rechteck 238">
                <a:extLst>
                  <a:ext uri="{FF2B5EF4-FFF2-40B4-BE49-F238E27FC236}">
                    <a16:creationId xmlns:a16="http://schemas.microsoft.com/office/drawing/2014/main" id="{E826B4CD-131C-46FA-BA62-1EBB7DCF7F0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0" name="Rechteck 239">
                <a:extLst>
                  <a:ext uri="{FF2B5EF4-FFF2-40B4-BE49-F238E27FC236}">
                    <a16:creationId xmlns:a16="http://schemas.microsoft.com/office/drawing/2014/main" id="{6E039F61-B602-43CE-9EC8-0ED9EF28EE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1" name="Rechteck 240">
                <a:extLst>
                  <a:ext uri="{FF2B5EF4-FFF2-40B4-BE49-F238E27FC236}">
                    <a16:creationId xmlns:a16="http://schemas.microsoft.com/office/drawing/2014/main" id="{A9203724-8C5A-45F0-8279-3140AB90E9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id="{4DF9A45B-C98D-4164-996E-3E7B106434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3" name="Rechteck 242">
                <a:extLst>
                  <a:ext uri="{FF2B5EF4-FFF2-40B4-BE49-F238E27FC236}">
                    <a16:creationId xmlns:a16="http://schemas.microsoft.com/office/drawing/2014/main" id="{023E4330-B310-4C17-879B-45379C3BC7C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4" name="Rechteck 243">
                <a:extLst>
                  <a:ext uri="{FF2B5EF4-FFF2-40B4-BE49-F238E27FC236}">
                    <a16:creationId xmlns:a16="http://schemas.microsoft.com/office/drawing/2014/main" id="{49097C80-638E-4E08-AD73-4F8FF22C9B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5" name="Rechteck 244">
                <a:extLst>
                  <a:ext uri="{FF2B5EF4-FFF2-40B4-BE49-F238E27FC236}">
                    <a16:creationId xmlns:a16="http://schemas.microsoft.com/office/drawing/2014/main" id="{7984A937-2393-4B84-A691-5581DBA50FC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46" name="Rechteck 245">
                <a:extLst>
                  <a:ext uri="{FF2B5EF4-FFF2-40B4-BE49-F238E27FC236}">
                    <a16:creationId xmlns:a16="http://schemas.microsoft.com/office/drawing/2014/main" id="{24ACAC65-F7C2-4DB1-ACE7-ADA3A0C157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7" name="Rechteck 246">
                <a:extLst>
                  <a:ext uri="{FF2B5EF4-FFF2-40B4-BE49-F238E27FC236}">
                    <a16:creationId xmlns:a16="http://schemas.microsoft.com/office/drawing/2014/main" id="{B8334D5B-3A11-413B-A621-E8568AF0A5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8" name="Rechteck 247">
                <a:extLst>
                  <a:ext uri="{FF2B5EF4-FFF2-40B4-BE49-F238E27FC236}">
                    <a16:creationId xmlns:a16="http://schemas.microsoft.com/office/drawing/2014/main" id="{B65A9811-C22F-456C-9AF0-621AAEAF2D0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9" name="Rechteck 248">
                <a:extLst>
                  <a:ext uri="{FF2B5EF4-FFF2-40B4-BE49-F238E27FC236}">
                    <a16:creationId xmlns:a16="http://schemas.microsoft.com/office/drawing/2014/main" id="{46F3FBB8-FB05-44A7-8746-E2AE4A136D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6A8B3BCF-58C3-44B2-A5C4-F624F626A36D}"/>
                </a:ext>
              </a:extLst>
            </p:cNvPr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C33CE382-B3E0-47B5-974F-C40BABB12F43}"/>
                </a:ext>
              </a:extLst>
            </p:cNvPr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C1AD5C88-85AC-417F-842B-C352842C9034}"/>
                </a:ext>
              </a:extLst>
            </p:cNvPr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44" name="Gerade Verbindung 25">
              <a:extLst>
                <a:ext uri="{FF2B5EF4-FFF2-40B4-BE49-F238E27FC236}">
                  <a16:creationId xmlns:a16="http://schemas.microsoft.com/office/drawing/2014/main" id="{0A7C2A62-823F-44C3-A756-0DF6CB6980E9}"/>
                </a:ext>
              </a:extLst>
            </p:cNvPr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EF8CB3CD-9754-4328-838A-8713030055E7}"/>
                </a:ext>
              </a:extLst>
            </p:cNvPr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1768B3D6-8FFD-461C-8EF5-EE22B77D1F90}"/>
                </a:ext>
              </a:extLst>
            </p:cNvPr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47" name="Gerade Verbindung 28">
              <a:extLst>
                <a:ext uri="{FF2B5EF4-FFF2-40B4-BE49-F238E27FC236}">
                  <a16:creationId xmlns:a16="http://schemas.microsoft.com/office/drawing/2014/main" id="{103FD01A-4E91-48DC-85AA-485092C8A8E3}"/>
                </a:ext>
              </a:extLst>
            </p:cNvPr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2383CBB6-D738-41AE-A360-1CE10B77C11D}"/>
                </a:ext>
              </a:extLst>
            </p:cNvPr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49" name="Gerade Verbindung 30">
              <a:extLst>
                <a:ext uri="{FF2B5EF4-FFF2-40B4-BE49-F238E27FC236}">
                  <a16:creationId xmlns:a16="http://schemas.microsoft.com/office/drawing/2014/main" id="{32EA7514-CABE-4B26-8C0C-7A0158CD8B53}"/>
                </a:ext>
              </a:extLst>
            </p:cNvPr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A0DB6380-D70E-4F3D-A7E2-2E865A718FA1}"/>
                </a:ext>
              </a:extLst>
            </p:cNvPr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51" name="Gerade Verbindung 32">
              <a:extLst>
                <a:ext uri="{FF2B5EF4-FFF2-40B4-BE49-F238E27FC236}">
                  <a16:creationId xmlns:a16="http://schemas.microsoft.com/office/drawing/2014/main" id="{4CCB4936-A8F5-46DF-ADCD-0370E6E3F750}"/>
                </a:ext>
              </a:extLst>
            </p:cNvPr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F797D5E2-13C5-4886-BD29-45406B111F40}"/>
                </a:ext>
              </a:extLst>
            </p:cNvPr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53" name="Gerade Verbindung 34">
              <a:extLst>
                <a:ext uri="{FF2B5EF4-FFF2-40B4-BE49-F238E27FC236}">
                  <a16:creationId xmlns:a16="http://schemas.microsoft.com/office/drawing/2014/main" id="{9D53CED6-38F5-42C4-AFD2-F782314A9609}"/>
                </a:ext>
              </a:extLst>
            </p:cNvPr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BB138FFA-3883-470A-9C59-93BA007145A5}"/>
                </a:ext>
              </a:extLst>
            </p:cNvPr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55" name="Gerade Verbindung 36">
              <a:extLst>
                <a:ext uri="{FF2B5EF4-FFF2-40B4-BE49-F238E27FC236}">
                  <a16:creationId xmlns:a16="http://schemas.microsoft.com/office/drawing/2014/main" id="{99479B4A-5B22-4D7E-BB68-10F4E0E05306}"/>
                </a:ext>
              </a:extLst>
            </p:cNvPr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98E4E48E-4B54-487B-9334-1B2B063DCA83}"/>
                </a:ext>
              </a:extLst>
            </p:cNvPr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57" name="Gerade Verbindung 38">
              <a:extLst>
                <a:ext uri="{FF2B5EF4-FFF2-40B4-BE49-F238E27FC236}">
                  <a16:creationId xmlns:a16="http://schemas.microsoft.com/office/drawing/2014/main" id="{96E8C10C-357D-44E9-B4BC-2372306BAC8C}"/>
                </a:ext>
              </a:extLst>
            </p:cNvPr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39">
              <a:extLst>
                <a:ext uri="{FF2B5EF4-FFF2-40B4-BE49-F238E27FC236}">
                  <a16:creationId xmlns:a16="http://schemas.microsoft.com/office/drawing/2014/main" id="{78E43530-8229-4457-8F9B-A63CD092A76F}"/>
                </a:ext>
              </a:extLst>
            </p:cNvPr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40">
              <a:extLst>
                <a:ext uri="{FF2B5EF4-FFF2-40B4-BE49-F238E27FC236}">
                  <a16:creationId xmlns:a16="http://schemas.microsoft.com/office/drawing/2014/main" id="{863E9485-EE80-447E-A737-778DE28378AC}"/>
                </a:ext>
              </a:extLst>
            </p:cNvPr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41">
              <a:extLst>
                <a:ext uri="{FF2B5EF4-FFF2-40B4-BE49-F238E27FC236}">
                  <a16:creationId xmlns:a16="http://schemas.microsoft.com/office/drawing/2014/main" id="{CB9A64E3-601B-4069-82F9-C27A7426C574}"/>
                </a:ext>
              </a:extLst>
            </p:cNvPr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E22C2E6B-0673-445C-ACDC-E82015726B68}"/>
                </a:ext>
              </a:extLst>
            </p:cNvPr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90279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929">
          <p15:clr>
            <a:srgbClr val="FBAE40"/>
          </p15:clr>
        </p15:guide>
        <p15:guide id="2" pos="5201">
          <p15:clr>
            <a:srgbClr val="FBAE40"/>
          </p15:clr>
        </p15:guide>
        <p15:guide id="3" pos="7378">
          <p15:clr>
            <a:srgbClr val="FBAE40"/>
          </p15:clr>
        </p15:guide>
        <p15:guide id="4" pos="302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425" y="1268413"/>
            <a:ext cx="3455988" cy="489743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367213" y="1268413"/>
            <a:ext cx="7345362" cy="489743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3" name="Rechteck 22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9" name="Gerade Verbindung 2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42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4FDFF895-A6B6-4F90-AD29-B37E61A9189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3" name="Gerade Verbindung 10">
              <a:extLst>
                <a:ext uri="{FF2B5EF4-FFF2-40B4-BE49-F238E27FC236}">
                  <a16:creationId xmlns:a16="http://schemas.microsoft.com/office/drawing/2014/main" id="{242C7C4D-FCD4-495E-91CF-627671B82126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">
              <a:extLst>
                <a:ext uri="{FF2B5EF4-FFF2-40B4-BE49-F238E27FC236}">
                  <a16:creationId xmlns:a16="http://schemas.microsoft.com/office/drawing/2014/main" id="{B43EB81C-33AC-4BB6-A564-CFA6ABF4D77D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2">
              <a:extLst>
                <a:ext uri="{FF2B5EF4-FFF2-40B4-BE49-F238E27FC236}">
                  <a16:creationId xmlns:a16="http://schemas.microsoft.com/office/drawing/2014/main" id="{E65EDDEC-5FD6-4669-87D6-70CC1C2512B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3">
              <a:extLst>
                <a:ext uri="{FF2B5EF4-FFF2-40B4-BE49-F238E27FC236}">
                  <a16:creationId xmlns:a16="http://schemas.microsoft.com/office/drawing/2014/main" id="{DA7E4EFE-2660-4264-BEA9-AEA76DEC7F6B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4">
              <a:extLst>
                <a:ext uri="{FF2B5EF4-FFF2-40B4-BE49-F238E27FC236}">
                  <a16:creationId xmlns:a16="http://schemas.microsoft.com/office/drawing/2014/main" id="{E78307D6-0893-4E2F-840A-6259D5351A6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5">
              <a:extLst>
                <a:ext uri="{FF2B5EF4-FFF2-40B4-BE49-F238E27FC236}">
                  <a16:creationId xmlns:a16="http://schemas.microsoft.com/office/drawing/2014/main" id="{5C7E90A3-C6F1-43A7-A20A-9751EE38EFDE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6">
              <a:extLst>
                <a:ext uri="{FF2B5EF4-FFF2-40B4-BE49-F238E27FC236}">
                  <a16:creationId xmlns:a16="http://schemas.microsoft.com/office/drawing/2014/main" id="{998D61D4-C16F-482E-AED3-4BF3FA062100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7">
              <a:extLst>
                <a:ext uri="{FF2B5EF4-FFF2-40B4-BE49-F238E27FC236}">
                  <a16:creationId xmlns:a16="http://schemas.microsoft.com/office/drawing/2014/main" id="{264B2520-034C-4D4D-8546-84981B697DF5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8">
              <a:extLst>
                <a:ext uri="{FF2B5EF4-FFF2-40B4-BE49-F238E27FC236}">
                  <a16:creationId xmlns:a16="http://schemas.microsoft.com/office/drawing/2014/main" id="{2D458CEB-55C7-4EF1-A7AB-41CA933DD743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24FD4FFA-D844-4416-BA1E-2D8C22C3C60F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40DB9745-190B-480F-868A-2EE096E366E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645CB245-350A-4E74-91B3-803AA8A544C1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D01355E8-2232-4489-8322-75A205021B0F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925F815A-532F-43BE-8056-F19F0EAEA79A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F9FE162D-4621-4362-BE72-F9CA9CE745B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8" name="Gerade Verbindung 16">
              <a:extLst>
                <a:ext uri="{FF2B5EF4-FFF2-40B4-BE49-F238E27FC236}">
                  <a16:creationId xmlns:a16="http://schemas.microsoft.com/office/drawing/2014/main" id="{47D541E6-35F7-4E3F-BB75-45562208D40F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6">
              <a:extLst>
                <a:ext uri="{FF2B5EF4-FFF2-40B4-BE49-F238E27FC236}">
                  <a16:creationId xmlns:a16="http://schemas.microsoft.com/office/drawing/2014/main" id="{2C698433-011E-4229-A19D-C77E1B9803C5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0">
              <a:extLst>
                <a:ext uri="{FF2B5EF4-FFF2-40B4-BE49-F238E27FC236}">
                  <a16:creationId xmlns:a16="http://schemas.microsoft.com/office/drawing/2014/main" id="{10770B6B-5408-44A3-A668-CEEFBA56DFD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0">
              <a:extLst>
                <a:ext uri="{FF2B5EF4-FFF2-40B4-BE49-F238E27FC236}">
                  <a16:creationId xmlns:a16="http://schemas.microsoft.com/office/drawing/2014/main" id="{C8A953E4-47BF-423C-8F58-BEE9CC224AC0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5BD07E97-EC5B-496E-AAE5-112F64F225B2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3" name="Gerade Verbindung 10">
              <a:extLst>
                <a:ext uri="{FF2B5EF4-FFF2-40B4-BE49-F238E27FC236}">
                  <a16:creationId xmlns:a16="http://schemas.microsoft.com/office/drawing/2014/main" id="{5A8F0011-51D3-4B5A-825B-7F53E89605C4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1">
              <a:extLst>
                <a:ext uri="{FF2B5EF4-FFF2-40B4-BE49-F238E27FC236}">
                  <a16:creationId xmlns:a16="http://schemas.microsoft.com/office/drawing/2014/main" id="{A1AA0CA2-5827-4A18-BEE5-4248532481E3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2">
              <a:extLst>
                <a:ext uri="{FF2B5EF4-FFF2-40B4-BE49-F238E27FC236}">
                  <a16:creationId xmlns:a16="http://schemas.microsoft.com/office/drawing/2014/main" id="{8B357196-DAAF-4B5C-9320-213E7B1BA0EE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">
              <a:extLst>
                <a:ext uri="{FF2B5EF4-FFF2-40B4-BE49-F238E27FC236}">
                  <a16:creationId xmlns:a16="http://schemas.microsoft.com/office/drawing/2014/main" id="{AB44EA84-9A8C-49A4-8716-44A44D81345E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4">
              <a:extLst>
                <a:ext uri="{FF2B5EF4-FFF2-40B4-BE49-F238E27FC236}">
                  <a16:creationId xmlns:a16="http://schemas.microsoft.com/office/drawing/2014/main" id="{98469465-DE89-4113-A73D-7E162E133E5D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5">
              <a:extLst>
                <a:ext uri="{FF2B5EF4-FFF2-40B4-BE49-F238E27FC236}">
                  <a16:creationId xmlns:a16="http://schemas.microsoft.com/office/drawing/2014/main" id="{0A8A87F5-08D4-4A38-8734-FF4D6A093543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6">
              <a:extLst>
                <a:ext uri="{FF2B5EF4-FFF2-40B4-BE49-F238E27FC236}">
                  <a16:creationId xmlns:a16="http://schemas.microsoft.com/office/drawing/2014/main" id="{5B9E8503-F81B-40BB-909A-2CE545CB9B54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7">
              <a:extLst>
                <a:ext uri="{FF2B5EF4-FFF2-40B4-BE49-F238E27FC236}">
                  <a16:creationId xmlns:a16="http://schemas.microsoft.com/office/drawing/2014/main" id="{B31EB39C-624E-423F-BE97-D12DC126F1D4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8">
              <a:extLst>
                <a:ext uri="{FF2B5EF4-FFF2-40B4-BE49-F238E27FC236}">
                  <a16:creationId xmlns:a16="http://schemas.microsoft.com/office/drawing/2014/main" id="{04768B0A-26E3-405A-B926-33655132189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B13D1D34-2276-45FC-BCAF-FA47D77FB268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F5EB5F52-BE96-432E-8BEC-D44EA3EF7DD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0E710B99-FB37-448F-B3E3-642ACBCEA2CF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9868007D-F510-4BE1-8C4E-527F573B2262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9B0B1099-4092-4281-A8E1-B218324EB647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D5B4D195-B209-4C93-866A-39484A458FE4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8" name="Gerade Verbindung 16">
              <a:extLst>
                <a:ext uri="{FF2B5EF4-FFF2-40B4-BE49-F238E27FC236}">
                  <a16:creationId xmlns:a16="http://schemas.microsoft.com/office/drawing/2014/main" id="{A903143D-431F-4915-B9F7-81331AAC427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6">
              <a:extLst>
                <a:ext uri="{FF2B5EF4-FFF2-40B4-BE49-F238E27FC236}">
                  <a16:creationId xmlns:a16="http://schemas.microsoft.com/office/drawing/2014/main" id="{E9D7EE75-B735-4B3C-BC28-B5EB0091A602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0">
              <a:extLst>
                <a:ext uri="{FF2B5EF4-FFF2-40B4-BE49-F238E27FC236}">
                  <a16:creationId xmlns:a16="http://schemas.microsoft.com/office/drawing/2014/main" id="{04F102CC-8E5A-46CC-8638-15577E4D1903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0">
              <a:extLst>
                <a:ext uri="{FF2B5EF4-FFF2-40B4-BE49-F238E27FC236}">
                  <a16:creationId xmlns:a16="http://schemas.microsoft.com/office/drawing/2014/main" id="{C434F7B7-BA39-42CB-A47C-959FD97646BC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17489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479">
          <p15:clr>
            <a:srgbClr val="FBAE40"/>
          </p15:clr>
        </p15:guide>
        <p15:guide id="3" pos="302">
          <p15:clr>
            <a:srgbClr val="FBAE40"/>
          </p15:clr>
        </p15:guide>
        <p15:guide id="4" pos="2751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79425" y="1268413"/>
            <a:ext cx="11233150" cy="230505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79425" y="3860800"/>
            <a:ext cx="11233150" cy="230505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20" name="Gruppieren 19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2" name="Rechteck 21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" name="Gerade Verbindung 24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0" name="Gerade Verbindung 29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8" name="Gerade Verbindung 3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22AAFF91-BB0C-4ED3-BA6F-3196BE3487E4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id="{45B63352-F8F6-4013-86BD-E3B7043EA270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1">
              <a:extLst>
                <a:ext uri="{FF2B5EF4-FFF2-40B4-BE49-F238E27FC236}">
                  <a16:creationId xmlns:a16="http://schemas.microsoft.com/office/drawing/2014/main" id="{B7486058-5C3D-4834-8305-8DFA51C3CB8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">
              <a:extLst>
                <a:ext uri="{FF2B5EF4-FFF2-40B4-BE49-F238E27FC236}">
                  <a16:creationId xmlns:a16="http://schemas.microsoft.com/office/drawing/2014/main" id="{222F17FD-8B0C-4323-9B12-6C0508EC372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">
              <a:extLst>
                <a:ext uri="{FF2B5EF4-FFF2-40B4-BE49-F238E27FC236}">
                  <a16:creationId xmlns:a16="http://schemas.microsoft.com/office/drawing/2014/main" id="{4FF442A9-FB8F-432F-8530-DE76087E77E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4">
              <a:extLst>
                <a:ext uri="{FF2B5EF4-FFF2-40B4-BE49-F238E27FC236}">
                  <a16:creationId xmlns:a16="http://schemas.microsoft.com/office/drawing/2014/main" id="{901FC7B6-94E9-4D96-AF09-2DC5F01DFEA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5">
              <a:extLst>
                <a:ext uri="{FF2B5EF4-FFF2-40B4-BE49-F238E27FC236}">
                  <a16:creationId xmlns:a16="http://schemas.microsoft.com/office/drawing/2014/main" id="{461E941F-4D61-4EB2-96AD-F80662FB84F9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6">
              <a:extLst>
                <a:ext uri="{FF2B5EF4-FFF2-40B4-BE49-F238E27FC236}">
                  <a16:creationId xmlns:a16="http://schemas.microsoft.com/office/drawing/2014/main" id="{D5837CEA-A8E8-4B0B-B517-4C9657C69610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7">
              <a:extLst>
                <a:ext uri="{FF2B5EF4-FFF2-40B4-BE49-F238E27FC236}">
                  <a16:creationId xmlns:a16="http://schemas.microsoft.com/office/drawing/2014/main" id="{64EFEB7D-CA64-4A44-928F-6B41E744286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8">
              <a:extLst>
                <a:ext uri="{FF2B5EF4-FFF2-40B4-BE49-F238E27FC236}">
                  <a16:creationId xmlns:a16="http://schemas.microsoft.com/office/drawing/2014/main" id="{A980DCF3-620A-4344-9284-D20D6B6A76C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DF6FF11C-D28F-47CC-91AC-264118D30F4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7CC31DDD-CDF8-4F7F-9F2B-557A02BC254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7BA28DDE-2F63-4F8A-A4F5-B870250B3688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69616D35-A7FE-4475-8251-D82936159CA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C07BA053-41AA-433D-8B2E-02643F80DC6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CFE0441B-00E6-4F18-863D-B382F4B34956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3" name="Gerade Verbindung 16">
              <a:extLst>
                <a:ext uri="{FF2B5EF4-FFF2-40B4-BE49-F238E27FC236}">
                  <a16:creationId xmlns:a16="http://schemas.microsoft.com/office/drawing/2014/main" id="{1507FD15-10F7-4993-85D1-7FCBF1110DA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6">
              <a:extLst>
                <a:ext uri="{FF2B5EF4-FFF2-40B4-BE49-F238E27FC236}">
                  <a16:creationId xmlns:a16="http://schemas.microsoft.com/office/drawing/2014/main" id="{2CCDF674-D999-4F38-8DDC-8FD01FEE3BC9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0">
              <a:extLst>
                <a:ext uri="{FF2B5EF4-FFF2-40B4-BE49-F238E27FC236}">
                  <a16:creationId xmlns:a16="http://schemas.microsoft.com/office/drawing/2014/main" id="{D0FB780E-C58C-42B3-A15E-1FFDBEE09D2A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0">
              <a:extLst>
                <a:ext uri="{FF2B5EF4-FFF2-40B4-BE49-F238E27FC236}">
                  <a16:creationId xmlns:a16="http://schemas.microsoft.com/office/drawing/2014/main" id="{732688D5-726C-4D90-8F91-3D90FBA9879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1277022-A021-4268-B7F9-71DE8C891A36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0" name="Gerade Verbindung 10">
              <a:extLst>
                <a:ext uri="{FF2B5EF4-FFF2-40B4-BE49-F238E27FC236}">
                  <a16:creationId xmlns:a16="http://schemas.microsoft.com/office/drawing/2014/main" id="{F0E0E29C-9DF3-499E-B2FB-F27ECE39A1C3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id="{0D8438D9-38A5-4789-BB3D-3C11B355466B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id="{3C76E047-0623-4D4F-8F20-90961C54F4E2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id="{EA33ABCC-E99F-4213-8C58-D741A8BB35C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id="{3402F9C8-757E-4083-938E-7291CA36E963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id="{653D2987-AA0E-4D64-B019-F838847271E8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id="{B7DEDB8C-9D3D-4064-B8D2-4C9062D3344E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7">
              <a:extLst>
                <a:ext uri="{FF2B5EF4-FFF2-40B4-BE49-F238E27FC236}">
                  <a16:creationId xmlns:a16="http://schemas.microsoft.com/office/drawing/2014/main" id="{4AC17F45-50A5-47C2-B7E5-3623EEB87B39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8">
              <a:extLst>
                <a:ext uri="{FF2B5EF4-FFF2-40B4-BE49-F238E27FC236}">
                  <a16:creationId xmlns:a16="http://schemas.microsoft.com/office/drawing/2014/main" id="{75462AA4-4A00-451F-81FB-7F19D63B4BE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E7756622-4FE5-46FD-844C-DD749A738D52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788F2F4F-C08A-4E1C-AD41-75E19B8CE180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96D1E4A1-CA34-41F9-8690-6FA81208B93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AD58E84C-952B-4159-A198-A0E3DFBE8B61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A8D6DAF5-13C6-4303-8D0B-89BA882F479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8CB74D44-C3AC-4ADA-92C9-AB7F47A81C1B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id="{3AAA448A-4C22-4A92-B37F-4CECE2F2525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id="{306D31F7-E379-4B46-84B1-1055E8E1830F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id="{48A74A7A-844B-461B-8C7C-44BAF7A6B41D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id="{6FF64EB7-8A8F-4ABF-8404-797B2037C87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503847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251">
          <p15:clr>
            <a:srgbClr val="FBAE40"/>
          </p15:clr>
        </p15:guide>
        <p15:guide id="2" orient="horz" pos="243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618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3884">
          <p15:clr>
            <a:srgbClr val="FBAE40"/>
          </p15:clr>
        </p15:guide>
        <p15:guide id="7" pos="3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981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426" y="115887"/>
            <a:ext cx="11233150" cy="8651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6" y="1268414"/>
            <a:ext cx="11233150" cy="4897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Level 6</a:t>
            </a:r>
          </a:p>
          <a:p>
            <a:pPr lvl="6"/>
            <a:r>
              <a:rPr lang="de-CH" noProof="0" dirty="0"/>
              <a:t>Level 7</a:t>
            </a:r>
          </a:p>
          <a:p>
            <a:pPr lvl="7"/>
            <a:r>
              <a:rPr lang="de-CH" noProof="0" dirty="0"/>
              <a:t>Level 8</a:t>
            </a:r>
          </a:p>
          <a:p>
            <a:pPr lvl="8"/>
            <a:r>
              <a:rPr lang="de-CH" noProof="0" dirty="0"/>
              <a:t>Level 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416312" y="6382113"/>
            <a:ext cx="909535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25D78F8-34E2-493A-9E25-E70DBA48F848}" type="datetime1">
              <a:rPr lang="de-DE" noProof="0" smtClean="0"/>
              <a:t>19.09.2022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47528" y="6382113"/>
            <a:ext cx="8496944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4451" y="6382113"/>
            <a:ext cx="288173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1FF121-A255-4941-A790-A6B29CDE24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81750"/>
            <a:ext cx="936104" cy="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0"/>
        </a:spcBef>
        <a:spcAft>
          <a:spcPts val="0"/>
        </a:spcAft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44C3B43C-B665-42F0-ADEB-5A5B8E49C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4" y="5852643"/>
            <a:ext cx="11233150" cy="489703"/>
          </a:xfrm>
        </p:spPr>
        <p:txBody>
          <a:bodyPr/>
          <a:lstStyle/>
          <a:p>
            <a:r>
              <a:rPr lang="de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Christos Bräunle, Leiter Kommunikation&amp; Verlag, SVGW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AC9E8D-CA94-4FAF-AC73-B4FFBAC0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6" y="4466057"/>
            <a:ext cx="11233150" cy="1272772"/>
          </a:xfrm>
        </p:spPr>
        <p:txBody>
          <a:bodyPr>
            <a:normAutofit/>
          </a:bodyPr>
          <a:lstStyle/>
          <a:p>
            <a:r>
              <a:rPr lang="de-CH" sz="4800" dirty="0"/>
              <a:t>Strom-Mangellage – Kommunikation</a:t>
            </a:r>
            <a:br>
              <a:rPr lang="de-CH" sz="4800" dirty="0"/>
            </a:br>
            <a:r>
              <a:rPr lang="de-CH" sz="1800" dirty="0"/>
              <a:t>21. September 2022</a:t>
            </a:r>
            <a:endParaRPr lang="de-CH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CFB45224-B079-CCCB-F0BE-2C3622CB47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4262" b="24262"/>
          <a:stretch/>
        </p:blipFill>
        <p:spPr/>
      </p:pic>
    </p:spTree>
    <p:extLst>
      <p:ext uri="{BB962C8B-B14F-4D97-AF65-F5344CB8AC3E}">
        <p14:creationId xmlns:p14="http://schemas.microsoft.com/office/powerpoint/2010/main" val="22278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81A283A-C720-BDAD-7348-7E612C7F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Grundsatz Krisenkommunikation: </a:t>
            </a:r>
            <a:r>
              <a:rPr lang="de-CH" dirty="0" err="1"/>
              <a:t>One</a:t>
            </a:r>
            <a:r>
              <a:rPr lang="de-CH" dirty="0"/>
              <a:t> Voice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D3675B-8424-A80A-28B4-DE00148A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87F351-0B99-CAFB-12C2-75200945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2</a:t>
            </a:fld>
            <a:endParaRPr lang="de-CH" noProof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091B0A-46D4-8A36-D373-995C3B832843}"/>
              </a:ext>
            </a:extLst>
          </p:cNvPr>
          <p:cNvSpPr txBox="1"/>
          <p:nvPr/>
        </p:nvSpPr>
        <p:spPr>
          <a:xfrm>
            <a:off x="479425" y="1171192"/>
            <a:ext cx="11233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Idealerweise übernimmt innerhalb der Ereignis- und Krisenorganisation eine bestimmte Person die Verantwortung für die Information nach </a:t>
            </a:r>
            <a:r>
              <a:rPr lang="de-DE" b="1" dirty="0" err="1"/>
              <a:t>aussen</a:t>
            </a:r>
            <a:r>
              <a:rPr lang="de-DE" b="1" dirty="0"/>
              <a:t> und bildet den Kontaktpunkt für Rückmeldungen/Fragen/Kritik/etc.</a:t>
            </a:r>
            <a:endParaRPr lang="de-CH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118F098-D4C1-9510-5150-7141F9414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23"/>
          <a:stretch/>
        </p:blipFill>
        <p:spPr>
          <a:xfrm>
            <a:off x="2620911" y="1961078"/>
            <a:ext cx="6438231" cy="44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3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506E079-E6B2-49C0-AF99-58624858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115887"/>
            <a:ext cx="11233150" cy="865187"/>
          </a:xfrm>
        </p:spPr>
        <p:txBody>
          <a:bodyPr anchor="ctr">
            <a:normAutofit/>
          </a:bodyPr>
          <a:lstStyle/>
          <a:p>
            <a:pPr marL="0" indent="0">
              <a:lnSpc>
                <a:spcPts val="19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CH" altLang="de-DE" b="1" dirty="0"/>
              <a:t>Sparappelle kommen von </a:t>
            </a:r>
            <a:r>
              <a:rPr lang="de-CH" altLang="de-DE" b="1" dirty="0" err="1"/>
              <a:t>EnergieSchweiz</a:t>
            </a:r>
            <a:r>
              <a:rPr lang="de-CH" altLang="de-DE" b="1" dirty="0"/>
              <a:t> (UVEK und WBF)</a:t>
            </a:r>
          </a:p>
        </p:txBody>
      </p:sp>
      <p:sp>
        <p:nvSpPr>
          <p:cNvPr id="71" name="Footer Placeholder 3">
            <a:extLst>
              <a:ext uri="{FF2B5EF4-FFF2-40B4-BE49-F238E27FC236}">
                <a16:creationId xmlns:a16="http://schemas.microsoft.com/office/drawing/2014/main" id="{BEA80625-9478-7AB2-5EE5-2D5B785F38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7528" y="6382113"/>
            <a:ext cx="8496944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/>
              <a:t>Schweizerischer Verein des Gas- und Wasserfaches (SVGW)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ABB225-54E1-49AC-803E-1883AF8431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24451" y="6382113"/>
            <a:ext cx="288173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D3C850-2690-432D-9CCD-DE4449C8F8A7}" type="slidenum">
              <a:rPr lang="de-CH" noProof="0" smtClean="0"/>
              <a:pPr>
                <a:spcAft>
                  <a:spcPts val="600"/>
                </a:spcAft>
              </a:pPr>
              <a:t>3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F3ECB0-120A-1CB9-A94F-65687D969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55"/>
          <a:stretch/>
        </p:blipFill>
        <p:spPr>
          <a:xfrm>
            <a:off x="0" y="981074"/>
            <a:ext cx="12192000" cy="51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7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AD67858-515C-AA89-D487-A2B2B6EC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Key Visual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EF463C-4C15-6618-EF1D-A4D6044F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24296E-F15A-758E-F9AE-7CFA0394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4</a:t>
            </a:fld>
            <a:endParaRPr lang="de-CH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8379FD-1F60-F195-A619-859C3FBEC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" b="4763"/>
          <a:stretch/>
        </p:blipFill>
        <p:spPr>
          <a:xfrm>
            <a:off x="0" y="981075"/>
            <a:ext cx="12192000" cy="51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5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40A36-DDEB-FE47-D265-71D014C2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Kernbotschaften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316EAA-83C5-4D81-E263-5062EF8D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66C9D6-18B1-7AC1-3296-BD9242C9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5</a:t>
            </a:fld>
            <a:endParaRPr lang="de-CH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A70B9B-D9DF-E660-0264-5986C686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206"/>
            <a:ext cx="12192000" cy="48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506E079-E6B2-49C0-AF99-58624858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115887"/>
            <a:ext cx="11233150" cy="865187"/>
          </a:xfrm>
        </p:spPr>
        <p:txBody>
          <a:bodyPr anchor="ctr">
            <a:normAutofit/>
          </a:bodyPr>
          <a:lstStyle/>
          <a:p>
            <a:pPr>
              <a:lnSpc>
                <a:spcPts val="19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CH" altLang="de-DE" dirty="0"/>
              <a:t>Fokus liegt auf Warmwasser</a:t>
            </a:r>
            <a:endParaRPr lang="de-CH" altLang="de-DE" b="1" dirty="0"/>
          </a:p>
        </p:txBody>
      </p:sp>
      <p:sp>
        <p:nvSpPr>
          <p:cNvPr id="71" name="Footer Placeholder 3">
            <a:extLst>
              <a:ext uri="{FF2B5EF4-FFF2-40B4-BE49-F238E27FC236}">
                <a16:creationId xmlns:a16="http://schemas.microsoft.com/office/drawing/2014/main" id="{BEA80625-9478-7AB2-5EE5-2D5B785F38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7528" y="6382113"/>
            <a:ext cx="8496944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/>
              <a:t>Schweizerischer Verein des Gas- und Wasserfaches (SVGW)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ABB225-54E1-49AC-803E-1883AF8431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24451" y="6382113"/>
            <a:ext cx="288173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D3C850-2690-432D-9CCD-DE4449C8F8A7}" type="slidenum">
              <a:rPr lang="de-CH" noProof="0" smtClean="0"/>
              <a:pPr>
                <a:spcAft>
                  <a:spcPts val="600"/>
                </a:spcAft>
              </a:pPr>
              <a:t>6</a:t>
            </a:fld>
            <a:endParaRPr lang="de-CH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B573F8-FBB3-A990-F9D9-DC2F66EE2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080634"/>
            <a:ext cx="7693024" cy="5101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44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506E079-E6B2-49C0-AF99-58624858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115887"/>
            <a:ext cx="11233150" cy="865187"/>
          </a:xfrm>
        </p:spPr>
        <p:txBody>
          <a:bodyPr anchor="ctr">
            <a:normAutofit/>
          </a:bodyPr>
          <a:lstStyle/>
          <a:p>
            <a:pPr>
              <a:lnSpc>
                <a:spcPts val="19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CH" altLang="de-DE" b="1" dirty="0"/>
              <a:t>Sparappelle nur in Abstimmung mit UVEK und WBF</a:t>
            </a:r>
          </a:p>
        </p:txBody>
      </p:sp>
      <p:sp>
        <p:nvSpPr>
          <p:cNvPr id="71" name="Footer Placeholder 3">
            <a:extLst>
              <a:ext uri="{FF2B5EF4-FFF2-40B4-BE49-F238E27FC236}">
                <a16:creationId xmlns:a16="http://schemas.microsoft.com/office/drawing/2014/main" id="{BEA80625-9478-7AB2-5EE5-2D5B785F38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7528" y="6382113"/>
            <a:ext cx="8496944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/>
              <a:t>Schweizerischer Verein des Gas- und Wasserfaches (SVGW)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ABB225-54E1-49AC-803E-1883AF8431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24451" y="6382113"/>
            <a:ext cx="288173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D3C850-2690-432D-9CCD-DE4449C8F8A7}" type="slidenum">
              <a:rPr lang="de-CH" noProof="0" smtClean="0"/>
              <a:pPr>
                <a:spcAft>
                  <a:spcPts val="600"/>
                </a:spcAft>
              </a:pPr>
              <a:t>7</a:t>
            </a:fld>
            <a:endParaRPr lang="de-CH" noProof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25A388-AC2A-554F-0724-C580C0F1A9CF}"/>
              </a:ext>
            </a:extLst>
          </p:cNvPr>
          <p:cNvSpPr txBox="1"/>
          <p:nvPr/>
        </p:nvSpPr>
        <p:spPr>
          <a:xfrm>
            <a:off x="6286500" y="1292588"/>
            <a:ext cx="54260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de-CH" sz="1800" dirty="0"/>
              <a:t>Informationen des SVGW für die Branche unter:</a:t>
            </a:r>
          </a:p>
          <a:p>
            <a:pPr algn="l">
              <a:spcAft>
                <a:spcPts val="0"/>
              </a:spcAft>
            </a:pPr>
            <a:endParaRPr lang="de-CH" sz="1800" dirty="0"/>
          </a:p>
          <a:p>
            <a:pPr algn="l">
              <a:spcAft>
                <a:spcPts val="0"/>
              </a:spcAft>
            </a:pPr>
            <a:r>
              <a:rPr lang="de-CH" sz="1800" dirty="0"/>
              <a:t>www.svgw.ch/wasser/dossier</a:t>
            </a:r>
          </a:p>
          <a:p>
            <a:pPr algn="l">
              <a:spcAft>
                <a:spcPts val="0"/>
              </a:spcAft>
            </a:pPr>
            <a:endParaRPr lang="de-CH" sz="1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8E3A53-3F79-69F8-9374-68AC36345FAF}"/>
              </a:ext>
            </a:extLst>
          </p:cNvPr>
          <p:cNvSpPr txBox="1"/>
          <p:nvPr/>
        </p:nvSpPr>
        <p:spPr>
          <a:xfrm>
            <a:off x="479426" y="1292588"/>
            <a:ext cx="54260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de-CH" dirty="0"/>
              <a:t>Kampagne von </a:t>
            </a:r>
            <a:r>
              <a:rPr lang="de-CH" dirty="0" err="1"/>
              <a:t>EnergieSchweiz</a:t>
            </a:r>
            <a:r>
              <a:rPr lang="de-CH" dirty="0"/>
              <a:t> unter:</a:t>
            </a:r>
          </a:p>
          <a:p>
            <a:pPr algn="l">
              <a:spcAft>
                <a:spcPts val="0"/>
              </a:spcAft>
            </a:pPr>
            <a:endParaRPr lang="de-CH" dirty="0"/>
          </a:p>
          <a:p>
            <a:pPr algn="l">
              <a:spcAft>
                <a:spcPts val="0"/>
              </a:spcAft>
            </a:pPr>
            <a:r>
              <a:rPr lang="de-CH" dirty="0"/>
              <a:t>nicht-verschwenden.ch</a:t>
            </a:r>
          </a:p>
          <a:p>
            <a:pPr algn="l">
              <a:spcAft>
                <a:spcPts val="0"/>
              </a:spcAft>
            </a:pPr>
            <a:endParaRPr lang="de-CH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A54265-1B0B-6FE0-BB52-6B44B82A3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16" y="2490108"/>
            <a:ext cx="5290590" cy="27513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F763EF6-86D4-64A4-2E95-211E66BC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27" y="2318657"/>
            <a:ext cx="5468220" cy="394334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26E7C26-4846-EEF7-3038-98CEBAE3A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44" y="5241472"/>
            <a:ext cx="4172650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5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Fragezeichen vor roter Wand">
            <a:extLst>
              <a:ext uri="{FF2B5EF4-FFF2-40B4-BE49-F238E27FC236}">
                <a16:creationId xmlns:a16="http://schemas.microsoft.com/office/drawing/2014/main" id="{D3CCBA08-BA16-4319-A81A-AB7DC194C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7"/>
          <a:stretch/>
        </p:blipFill>
        <p:spPr>
          <a:xfrm>
            <a:off x="479426" y="1268414"/>
            <a:ext cx="11233150" cy="4897436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10EBC02-F949-4352-A9D9-215BABED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115887"/>
            <a:ext cx="11233150" cy="865187"/>
          </a:xfrm>
        </p:spPr>
        <p:txBody>
          <a:bodyPr anchor="ctr">
            <a:normAutofit/>
          </a:bodyPr>
          <a:lstStyle/>
          <a:p>
            <a:r>
              <a:rPr lang="de-CH" dirty="0"/>
              <a:t>Fragen?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012251-077A-432E-A729-88B62EBD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7528" y="6382113"/>
            <a:ext cx="849694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Schweizerischer Verein des Gas- und Wasserfaches (SVGW)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863B08-BCED-411B-8E7E-EAA1C76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451" y="6382113"/>
            <a:ext cx="288173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D3C850-2690-432D-9CCD-DE4449C8F8A7}" type="slidenum">
              <a:rPr lang="de-CH" noProof="0" smtClean="0"/>
              <a:pPr>
                <a:spcAft>
                  <a:spcPts val="600"/>
                </a:spcAft>
              </a:pPr>
              <a:t>8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701424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GW-Design-16-9">
  <a:themeElements>
    <a:clrScheme name="SVGW-Office-Colors-v2">
      <a:dk1>
        <a:srgbClr val="000000"/>
      </a:dk1>
      <a:lt1>
        <a:srgbClr val="FFFFFF"/>
      </a:lt1>
      <a:dk2>
        <a:srgbClr val="004388"/>
      </a:dk2>
      <a:lt2>
        <a:srgbClr val="E9EAEA"/>
      </a:lt2>
      <a:accent1>
        <a:srgbClr val="A2B7DB"/>
      </a:accent1>
      <a:accent2>
        <a:srgbClr val="B2CD59"/>
      </a:accent2>
      <a:accent3>
        <a:srgbClr val="FFDF00"/>
      </a:accent3>
      <a:accent4>
        <a:srgbClr val="EF841B"/>
      </a:accent4>
      <a:accent5>
        <a:srgbClr val="B7ADB1"/>
      </a:accent5>
      <a:accent6>
        <a:srgbClr val="E64421"/>
      </a:accent6>
      <a:hlink>
        <a:srgbClr val="000000"/>
      </a:hlink>
      <a:folHlink>
        <a:srgbClr val="000000"/>
      </a:folHlink>
    </a:clrScheme>
    <a:fontScheme name="Calibri-Calibri">
      <a:majorFont>
        <a:latin typeface="Calibri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lanco-Effec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0000"/>
            </a:schemeClr>
          </a:solidFill>
          <a:prstDash val="solid"/>
        </a:ln>
        <a:ln w="0" cap="flat" cmpd="sng" algn="ctr">
          <a:solidFill>
            <a:schemeClr val="phClr">
              <a:satMod val="100000"/>
            </a:schemeClr>
          </a:solidFill>
          <a:prstDash val="solid"/>
        </a:ln>
        <a:ln w="19050" cap="flat" cmpd="sng" algn="ctr">
          <a:solidFill>
            <a:schemeClr val="phClr">
              <a:satMod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solidFill>
          <a:schemeClr val="phClr"/>
        </a:soli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0"/>
          </a:spcAft>
          <a:defRPr sz="1800" dirty="0" smtClean="0"/>
        </a:defPPr>
      </a:lstStyle>
    </a:txDef>
  </a:objectDefaults>
  <a:extraClrSchemeLst>
    <a:extraClrScheme>
      <a:clrScheme name="SVGW-Office-Colors-v2">
        <a:dk1>
          <a:srgbClr val="000000"/>
        </a:dk1>
        <a:lt1>
          <a:srgbClr val="FFFFFF"/>
        </a:lt1>
        <a:dk2>
          <a:srgbClr val="004388"/>
        </a:dk2>
        <a:lt2>
          <a:srgbClr val="E9EAEA"/>
        </a:lt2>
        <a:accent1>
          <a:srgbClr val="A2B7DB"/>
        </a:accent1>
        <a:accent2>
          <a:srgbClr val="B2CD59"/>
        </a:accent2>
        <a:accent3>
          <a:srgbClr val="FFDF00"/>
        </a:accent3>
        <a:accent4>
          <a:srgbClr val="EF841B"/>
        </a:accent4>
        <a:accent5>
          <a:srgbClr val="B7ADB1"/>
        </a:accent5>
        <a:accent6>
          <a:srgbClr val="E6442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SVGW Blue">
      <a:srgbClr val="004388"/>
    </a:custClr>
    <a:custClr name="SVGW Yellow">
      <a:srgbClr val="FFDF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VGW 162/183/219">
      <a:srgbClr val="A2B7DB"/>
    </a:custClr>
    <a:custClr name="SVGW 178/205/89">
      <a:srgbClr val="B2CD59"/>
    </a:custClr>
    <a:custClr name="SVGW 255/255/53">
      <a:srgbClr val="FFFF35"/>
    </a:custClr>
    <a:custClr name="SVGW 239/132/27">
      <a:srgbClr val="EF841B"/>
    </a:custClr>
    <a:custClr name="SVGW 183/173/177">
      <a:srgbClr val="B7ADB1"/>
    </a:custClr>
    <a:custClr name="SVGW 230/68/33">
      <a:srgbClr val="E64421"/>
    </a:custClr>
  </a:custClrLst>
  <a:extLst>
    <a:ext uri="{05A4C25C-085E-4340-85A3-A5531E510DB2}">
      <thm15:themeFamily xmlns:thm15="http://schemas.microsoft.com/office/thememl/2012/main" name="SVGW-16-9-Template-DE-v1-03" id="{92221FF8-CE02-48B8-A135-62CE7B9B1C12}" vid="{765FF571-C0DE-4AF4-9250-75FF1526D06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F11D5D-E2A5-4782-BBE1-523A45427384}">
  <we:reference id="wa104178141" version="4.3.3.0" store="de-DE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26F4A8241EBF49BBE483A490D83669" ma:contentTypeVersion="4" ma:contentTypeDescription="Ein neues Dokument erstellen." ma:contentTypeScope="" ma:versionID="9b4a8c80bdd4a9f45b7d48d6d8ae1303">
  <xsd:schema xmlns:xsd="http://www.w3.org/2001/XMLSchema" xmlns:xs="http://www.w3.org/2001/XMLSchema" xmlns:p="http://schemas.microsoft.com/office/2006/metadata/properties" xmlns:ns2="ef9c77f1-577a-4f35-a363-43eb738d774f" xmlns:ns3="134fe47d-df2c-4911-b706-5e54e5309a21" targetNamespace="http://schemas.microsoft.com/office/2006/metadata/properties" ma:root="true" ma:fieldsID="253b99ec415c3b8ca4b3dc55d2f08422" ns2:_="" ns3:_="">
    <xsd:import namespace="ef9c77f1-577a-4f35-a363-43eb738d774f"/>
    <xsd:import namespace="134fe47d-df2c-4911-b706-5e54e5309a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77f1-577a-4f35-a363-43eb738d7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fe47d-df2c-4911-b706-5e54e5309a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A73640-8E26-4603-9384-ECCF77F5F215}">
  <ds:schemaRefs>
    <ds:schemaRef ds:uri="134fe47d-df2c-4911-b706-5e54e5309a21"/>
    <ds:schemaRef ds:uri="ef9c77f1-577a-4f35-a363-43eb738d77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4332AA-3F71-480F-B02E-3DA827ADE0D1}">
  <ds:schemaRefs>
    <ds:schemaRef ds:uri="http://purl.org/dc/dcmitype/"/>
    <ds:schemaRef ds:uri="http://schemas.microsoft.com/office/infopath/2007/PartnerControls"/>
    <ds:schemaRef ds:uri="ef9c77f1-577a-4f35-a363-43eb738d774f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134fe47d-df2c-4911-b706-5e54e5309a2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373359A-ED5D-4424-86A0-0FF789E78F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178</Words>
  <Application>Microsoft Office PowerPoint</Application>
  <PresentationFormat>Breitbild</PresentationFormat>
  <Paragraphs>35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SVGW-Design-16-9</vt:lpstr>
      <vt:lpstr>Strom-Mangellage – Kommunikation 21. September 2022</vt:lpstr>
      <vt:lpstr>Grundsatz Krisenkommunikation: One Voice</vt:lpstr>
      <vt:lpstr>Sparappelle kommen von EnergieSchweiz (UVEK und WBF)</vt:lpstr>
      <vt:lpstr>Key Visual</vt:lpstr>
      <vt:lpstr>Kernbotschaften</vt:lpstr>
      <vt:lpstr>Fokus liegt auf Warmwasser</vt:lpstr>
      <vt:lpstr>Sparappelle nur in Abstimmung mit UVEK und WBF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Wasserversorgung</dc:title>
  <dc:creator>Olschewski André</dc:creator>
  <cp:lastModifiedBy>Bräunle Christos</cp:lastModifiedBy>
  <cp:revision>373</cp:revision>
  <cp:lastPrinted>2022-08-04T07:37:19Z</cp:lastPrinted>
  <dcterms:created xsi:type="dcterms:W3CDTF">2018-11-13T07:27:43Z</dcterms:created>
  <dcterms:modified xsi:type="dcterms:W3CDTF">2022-09-19T12:30:41Z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0x010100B726F4A8241EBF49BBE483A490D83669</vt:lpwstr>
  </property>
</Properties>
</file>